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75" r:id="rId4"/>
    <p:sldId id="259" r:id="rId5"/>
    <p:sldId id="263" r:id="rId6"/>
    <p:sldId id="257" r:id="rId7"/>
    <p:sldId id="261" r:id="rId8"/>
    <p:sldId id="276" r:id="rId9"/>
    <p:sldId id="289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2"/>
  </p:normalViewPr>
  <p:slideViewPr>
    <p:cSldViewPr showGuide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76B91-FC5C-439A-A94A-34115129D4A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B2DF15C-E447-4D23-9B7D-CC9AD3A371D1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accent1">
                  <a:lumMod val="75000"/>
                </a:schemeClr>
              </a:solidFill>
            </a:rPr>
            <a:t>咨询途径</a:t>
          </a:r>
          <a:endParaRPr lang="zh-CN" altLang="en-US" dirty="0"/>
        </a:p>
      </dgm:t>
    </dgm:pt>
    <dgm:pt modelId="{31E30E58-6A7B-46B0-A622-C83416DBC4A1}" cxnId="{7B13BEB6-C083-4F46-BCC6-23DA4C01830B}" type="parTrans">
      <dgm:prSet/>
      <dgm:spPr/>
      <dgm:t>
        <a:bodyPr/>
        <a:lstStyle/>
        <a:p>
          <a:endParaRPr lang="zh-CN" altLang="en-US"/>
        </a:p>
      </dgm:t>
    </dgm:pt>
    <dgm:pt modelId="{076F0074-8297-44DD-8F22-EFEDD5821B34}" cxnId="{7B13BEB6-C083-4F46-BCC6-23DA4C01830B}" type="sibTrans">
      <dgm:prSet/>
      <dgm:spPr/>
      <dgm:t>
        <a:bodyPr/>
        <a:lstStyle/>
        <a:p>
          <a:endParaRPr lang="zh-CN" altLang="en-US"/>
        </a:p>
      </dgm:t>
    </dgm:pt>
    <dgm:pt modelId="{D06118C2-4702-4414-A8D1-77AD577D3BBB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"/>
            </a:rPr>
            <a:t>服务</a:t>
          </a:r>
          <a:r>
            <a:rPr lang="en-US" altLang="zh-CN" dirty="0" smtClean="0">
              <a:hlinkClick xmlns:r="http://schemas.openxmlformats.org/officeDocument/2006/relationships" r:id=""/>
            </a:rPr>
            <a:t>QQ</a:t>
          </a:r>
          <a:endParaRPr lang="zh-CN" altLang="en-US" dirty="0"/>
        </a:p>
      </dgm:t>
    </dgm:pt>
    <dgm:pt modelId="{B7104B46-1105-42BC-97EA-48732E8173C3}" cxnId="{430C2ACB-F350-4F87-B9AA-D0208BD10681}" type="parTrans">
      <dgm:prSet/>
      <dgm:spPr/>
      <dgm:t>
        <a:bodyPr/>
        <a:lstStyle/>
        <a:p>
          <a:endParaRPr lang="zh-CN" altLang="en-US"/>
        </a:p>
      </dgm:t>
    </dgm:pt>
    <dgm:pt modelId="{BB5C0475-957D-488C-A537-0DF20D20E5FD}" cxnId="{430C2ACB-F350-4F87-B9AA-D0208BD10681}" type="sibTrans">
      <dgm:prSet/>
      <dgm:spPr/>
      <dgm:t>
        <a:bodyPr/>
        <a:lstStyle/>
        <a:p>
          <a:endParaRPr lang="zh-CN" altLang="en-US"/>
        </a:p>
      </dgm:t>
    </dgm:pt>
    <dgm:pt modelId="{E46953F4-87E9-4AF9-9796-D623E555F0C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赢</a:t>
          </a:r>
          <a:r>
            <a:rPr lang="en-US" altLang="zh-CN" dirty="0"/>
            <a:t>+</a:t>
          </a:r>
          <a:r>
            <a:rPr lang="en-US" altLang="zh-CN" dirty="0"/>
            <a:t/>
          </a:r>
          <a:endParaRPr lang="en-US" altLang="zh-CN" dirty="0"/>
        </a:p>
      </dgm:t>
    </dgm:pt>
    <dgm:pt modelId="{AD168523-DD6F-4080-9753-502727C0856F}" cxnId="{79959CD9-5F9E-49F8-AE6A-DF91594F2BFA}" type="parTrans">
      <dgm:prSet/>
      <dgm:spPr/>
      <dgm:t>
        <a:bodyPr/>
        <a:lstStyle/>
        <a:p>
          <a:endParaRPr lang="zh-CN" altLang="en-US"/>
        </a:p>
      </dgm:t>
    </dgm:pt>
    <dgm:pt modelId="{FB7089FF-719E-4798-A2DC-A44BCCB2F278}" cxnId="{79959CD9-5F9E-49F8-AE6A-DF91594F2BFA}" type="sibTrans">
      <dgm:prSet/>
      <dgm:spPr/>
      <dgm:t>
        <a:bodyPr/>
        <a:lstStyle/>
        <a:p>
          <a:endParaRPr lang="zh-CN" altLang="en-US"/>
        </a:p>
      </dgm:t>
    </dgm:pt>
    <dgm:pt modelId="{19F585FB-90A2-4A97-8EEB-160C541820F0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"/>
            </a:rPr>
            <a:t>官方微信</a:t>
          </a:r>
          <a:endParaRPr lang="zh-CN" altLang="en-US" dirty="0"/>
        </a:p>
      </dgm:t>
    </dgm:pt>
    <dgm:pt modelId="{5747B041-C030-4BDA-A011-30B26B1FAFC7}" cxnId="{3482F37A-F96F-49E9-B05F-5102936A987D}" type="parTrans">
      <dgm:prSet/>
      <dgm:spPr/>
      <dgm:t>
        <a:bodyPr/>
        <a:lstStyle/>
        <a:p>
          <a:endParaRPr lang="zh-CN" altLang="en-US"/>
        </a:p>
      </dgm:t>
    </dgm:pt>
    <dgm:pt modelId="{C7E24AB4-85B9-4496-8E4D-8C70FDCE5D77}" cxnId="{3482F37A-F96F-49E9-B05F-5102936A987D}" type="sibTrans">
      <dgm:prSet/>
      <dgm:spPr/>
      <dgm:t>
        <a:bodyPr/>
        <a:lstStyle/>
        <a:p>
          <a:endParaRPr lang="zh-CN" altLang="en-US"/>
        </a:p>
      </dgm:t>
    </dgm:pt>
    <dgm:pt modelId="{CD449CF9-3A73-485D-92B9-0246ECDDF39B}" type="pres">
      <dgm:prSet presAssocID="{E6A76B91-FC5C-439A-A94A-34115129D4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CB15DB7-1805-4A0E-B401-F6E32685D56A}" type="pres">
      <dgm:prSet presAssocID="{2B2DF15C-E447-4D23-9B7D-CC9AD3A371D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51CAF41-1102-43BB-8B21-7381DFB3A1B8}" type="pres">
      <dgm:prSet presAssocID="{B7104B46-1105-42BC-97EA-48732E8173C3}" presName="par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F29FFDA-6AB4-48A1-A5E2-1543CC7E349C}" type="pres">
      <dgm:prSet presAssocID="{B7104B46-1105-42BC-97EA-48732E8173C3}" presName="connectorText" presStyleCnt="0"/>
      <dgm:spPr/>
      <dgm:t>
        <a:bodyPr/>
        <a:lstStyle/>
        <a:p>
          <a:endParaRPr lang="zh-CN" altLang="en-US"/>
        </a:p>
      </dgm:t>
    </dgm:pt>
    <dgm:pt modelId="{B10FD3D2-71A6-4D13-B67A-B279831715BC}" type="pres">
      <dgm:prSet presAssocID="{D06118C2-4702-4414-A8D1-77AD577D3B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65364C-A48A-4EF5-ABA7-ADB645813739}" type="pres">
      <dgm:prSet presAssocID="{AD168523-DD6F-4080-9753-502727C0856F}" presName="parTrans" presStyleLbl="sibTrans2D1" presStyleIdx="1" presStyleCnt="3"/>
      <dgm:spPr/>
      <dgm:t>
        <a:bodyPr/>
        <a:lstStyle/>
        <a:p>
          <a:endParaRPr lang="zh-CN" altLang="en-US"/>
        </a:p>
      </dgm:t>
    </dgm:pt>
    <dgm:pt modelId="{DF831C7E-76A6-4D68-939F-303C309CC8A1}" type="pres">
      <dgm:prSet presAssocID="{AD168523-DD6F-4080-9753-502727C0856F}" presName="connectorText" presStyleCnt="0"/>
      <dgm:spPr/>
      <dgm:t>
        <a:bodyPr/>
        <a:lstStyle/>
        <a:p>
          <a:endParaRPr lang="zh-CN" altLang="en-US"/>
        </a:p>
      </dgm:t>
    </dgm:pt>
    <dgm:pt modelId="{83C534C0-B72D-49C3-92DA-7035F69A2A8E}" type="pres">
      <dgm:prSet presAssocID="{E46953F4-87E9-4AF9-9796-D623E555F0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B0603A-0276-4F3F-8DCA-7211B5FBDF96}" type="pres">
      <dgm:prSet presAssocID="{5747B041-C030-4BDA-A011-30B26B1FAFC7}" presName="parTrans" presStyleLbl="sibTrans2D1" presStyleIdx="2" presStyleCnt="3"/>
      <dgm:spPr/>
      <dgm:t>
        <a:bodyPr/>
        <a:lstStyle/>
        <a:p>
          <a:endParaRPr lang="zh-CN" altLang="en-US"/>
        </a:p>
      </dgm:t>
    </dgm:pt>
    <dgm:pt modelId="{E7E39D44-2B75-4600-A79A-C0A13004694B}" type="pres">
      <dgm:prSet presAssocID="{5747B041-C030-4BDA-A011-30B26B1FAFC7}" presName="connectorText" presStyleCnt="0"/>
      <dgm:spPr/>
      <dgm:t>
        <a:bodyPr/>
        <a:lstStyle/>
        <a:p>
          <a:endParaRPr lang="zh-CN" altLang="en-US"/>
        </a:p>
      </dgm:t>
    </dgm:pt>
    <dgm:pt modelId="{0AE812E2-239B-475E-8330-A333C2D2FE02}" type="pres">
      <dgm:prSet presAssocID="{19F585FB-90A2-4A97-8EEB-160C541820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13BEB6-C083-4F46-BCC6-23DA4C01830B}" srcId="{E6A76B91-FC5C-439A-A94A-34115129D4A6}" destId="{2B2DF15C-E447-4D23-9B7D-CC9AD3A371D1}" srcOrd="0" destOrd="0" parTransId="{31E30E58-6A7B-46B0-A622-C83416DBC4A1}" sibTransId="{076F0074-8297-44DD-8F22-EFEDD5821B34}"/>
    <dgm:cxn modelId="{430C2ACB-F350-4F87-B9AA-D0208BD10681}" srcId="{2B2DF15C-E447-4D23-9B7D-CC9AD3A371D1}" destId="{D06118C2-4702-4414-A8D1-77AD577D3BBB}" srcOrd="0" destOrd="0" parTransId="{B7104B46-1105-42BC-97EA-48732E8173C3}" sibTransId="{BB5C0475-957D-488C-A537-0DF20D20E5FD}"/>
    <dgm:cxn modelId="{79959CD9-5F9E-49F8-AE6A-DF91594F2BFA}" srcId="{2B2DF15C-E447-4D23-9B7D-CC9AD3A371D1}" destId="{E46953F4-87E9-4AF9-9796-D623E555F0CA}" srcOrd="1" destOrd="0" parTransId="{AD168523-DD6F-4080-9753-502727C0856F}" sibTransId="{FB7089FF-719E-4798-A2DC-A44BCCB2F278}"/>
    <dgm:cxn modelId="{3482F37A-F96F-49E9-B05F-5102936A987D}" srcId="{2B2DF15C-E447-4D23-9B7D-CC9AD3A371D1}" destId="{19F585FB-90A2-4A97-8EEB-160C541820F0}" srcOrd="2" destOrd="0" parTransId="{5747B041-C030-4BDA-A011-30B26B1FAFC7}" sibTransId="{C7E24AB4-85B9-4496-8E4D-8C70FDCE5D77}"/>
    <dgm:cxn modelId="{5E4755BE-8346-4757-ADDC-DB044FE0A9EF}" type="presOf" srcId="{E6A76B91-FC5C-439A-A94A-34115129D4A6}" destId="{CD449CF9-3A73-485D-92B9-0246ECDDF39B}" srcOrd="0" destOrd="0" presId="urn:microsoft.com/office/officeart/2005/8/layout/radial5"/>
    <dgm:cxn modelId="{86446FF0-B61F-4B2F-A8F4-9CD80A8B0F55}" type="presParOf" srcId="{CD449CF9-3A73-485D-92B9-0246ECDDF39B}" destId="{2CB15DB7-1805-4A0E-B401-F6E32685D56A}" srcOrd="0" destOrd="0" presId="urn:microsoft.com/office/officeart/2005/8/layout/radial5"/>
    <dgm:cxn modelId="{E938FE2A-392D-4EB6-9D64-3E3235230442}" type="presOf" srcId="{2B2DF15C-E447-4D23-9B7D-CC9AD3A371D1}" destId="{2CB15DB7-1805-4A0E-B401-F6E32685D56A}" srcOrd="0" destOrd="0" presId="urn:microsoft.com/office/officeart/2005/8/layout/radial5"/>
    <dgm:cxn modelId="{24F79D67-2C9F-4D7A-BF6F-457F4A24DE33}" type="presParOf" srcId="{CD449CF9-3A73-485D-92B9-0246ECDDF39B}" destId="{251CAF41-1102-43BB-8B21-7381DFB3A1B8}" srcOrd="1" destOrd="0" presId="urn:microsoft.com/office/officeart/2005/8/layout/radial5"/>
    <dgm:cxn modelId="{B97EF580-A2B4-4E36-9A41-31E1447DAEE3}" type="presOf" srcId="{B7104B46-1105-42BC-97EA-48732E8173C3}" destId="{251CAF41-1102-43BB-8B21-7381DFB3A1B8}" srcOrd="0" destOrd="0" presId="urn:microsoft.com/office/officeart/2005/8/layout/radial5"/>
    <dgm:cxn modelId="{999D687F-4CD0-442A-B78C-7B2DB33A8323}" type="presParOf" srcId="{251CAF41-1102-43BB-8B21-7381DFB3A1B8}" destId="{FF29FFDA-6AB4-48A1-A5E2-1543CC7E349C}" srcOrd="0" destOrd="1" presId="urn:microsoft.com/office/officeart/2005/8/layout/radial5"/>
    <dgm:cxn modelId="{A6C733EF-7D17-4F1C-941E-72049FF652E1}" type="presOf" srcId="{B7104B46-1105-42BC-97EA-48732E8173C3}" destId="{FF29FFDA-6AB4-48A1-A5E2-1543CC7E349C}" srcOrd="1" destOrd="0" presId="urn:microsoft.com/office/officeart/2005/8/layout/radial5"/>
    <dgm:cxn modelId="{9D02F951-3E90-41C0-B34D-EA12C73FBB21}" type="presParOf" srcId="{CD449CF9-3A73-485D-92B9-0246ECDDF39B}" destId="{B10FD3D2-71A6-4D13-B67A-B279831715BC}" srcOrd="2" destOrd="0" presId="urn:microsoft.com/office/officeart/2005/8/layout/radial5"/>
    <dgm:cxn modelId="{CCB55BC6-ADF9-464E-BEF0-D9F3B98855FF}" type="presOf" srcId="{D06118C2-4702-4414-A8D1-77AD577D3BBB}" destId="{B10FD3D2-71A6-4D13-B67A-B279831715BC}" srcOrd="0" destOrd="0" presId="urn:microsoft.com/office/officeart/2005/8/layout/radial5"/>
    <dgm:cxn modelId="{F6257B31-2DDD-41D9-8000-45D73373D34D}" type="presParOf" srcId="{CD449CF9-3A73-485D-92B9-0246ECDDF39B}" destId="{C165364C-A48A-4EF5-ABA7-ADB645813739}" srcOrd="3" destOrd="0" presId="urn:microsoft.com/office/officeart/2005/8/layout/radial5"/>
    <dgm:cxn modelId="{C1E06357-01CF-4097-AB95-E431F7091E37}" type="presOf" srcId="{AD168523-DD6F-4080-9753-502727C0856F}" destId="{C165364C-A48A-4EF5-ABA7-ADB645813739}" srcOrd="0" destOrd="0" presId="urn:microsoft.com/office/officeart/2005/8/layout/radial5"/>
    <dgm:cxn modelId="{B28EAED7-B18E-44F3-9A07-F1CECEF61D2F}" type="presParOf" srcId="{C165364C-A48A-4EF5-ABA7-ADB645813739}" destId="{DF831C7E-76A6-4D68-939F-303C309CC8A1}" srcOrd="0" destOrd="3" presId="urn:microsoft.com/office/officeart/2005/8/layout/radial5"/>
    <dgm:cxn modelId="{9F3A1569-CB57-4D72-A03E-ED8101C8456D}" type="presOf" srcId="{AD168523-DD6F-4080-9753-502727C0856F}" destId="{DF831C7E-76A6-4D68-939F-303C309CC8A1}" srcOrd="1" destOrd="0" presId="urn:microsoft.com/office/officeart/2005/8/layout/radial5"/>
    <dgm:cxn modelId="{2B518588-ED37-44F9-83C7-B6346CF6DCF4}" type="presParOf" srcId="{CD449CF9-3A73-485D-92B9-0246ECDDF39B}" destId="{83C534C0-B72D-49C3-92DA-7035F69A2A8E}" srcOrd="4" destOrd="0" presId="urn:microsoft.com/office/officeart/2005/8/layout/radial5"/>
    <dgm:cxn modelId="{3AB8376E-0E33-4842-BAFF-2DA89102D371}" type="presOf" srcId="{E46953F4-87E9-4AF9-9796-D623E555F0CA}" destId="{83C534C0-B72D-49C3-92DA-7035F69A2A8E}" srcOrd="0" destOrd="0" presId="urn:microsoft.com/office/officeart/2005/8/layout/radial5"/>
    <dgm:cxn modelId="{4849A5CD-4DEC-45B1-BC4D-60DFF41AD45D}" type="presParOf" srcId="{CD449CF9-3A73-485D-92B9-0246ECDDF39B}" destId="{77B0603A-0276-4F3F-8DCA-7211B5FBDF96}" srcOrd="5" destOrd="0" presId="urn:microsoft.com/office/officeart/2005/8/layout/radial5"/>
    <dgm:cxn modelId="{2247A25C-52D5-4D6A-834F-B5AFA74C6952}" type="presOf" srcId="{5747B041-C030-4BDA-A011-30B26B1FAFC7}" destId="{77B0603A-0276-4F3F-8DCA-7211B5FBDF96}" srcOrd="0" destOrd="0" presId="urn:microsoft.com/office/officeart/2005/8/layout/radial5"/>
    <dgm:cxn modelId="{FA540E61-DFFC-4120-AA74-6AE7E51D2604}" type="presParOf" srcId="{77B0603A-0276-4F3F-8DCA-7211B5FBDF96}" destId="{E7E39D44-2B75-4600-A79A-C0A13004694B}" srcOrd="0" destOrd="5" presId="urn:microsoft.com/office/officeart/2005/8/layout/radial5"/>
    <dgm:cxn modelId="{7C8710FC-75A6-4683-BCF9-2D380A1EC0F0}" type="presOf" srcId="{5747B041-C030-4BDA-A011-30B26B1FAFC7}" destId="{E7E39D44-2B75-4600-A79A-C0A13004694B}" srcOrd="1" destOrd="0" presId="urn:microsoft.com/office/officeart/2005/8/layout/radial5"/>
    <dgm:cxn modelId="{D7882900-1A6D-4954-A817-32852C9E737D}" type="presParOf" srcId="{CD449CF9-3A73-485D-92B9-0246ECDDF39B}" destId="{0AE812E2-239B-475E-8330-A333C2D2FE02}" srcOrd="6" destOrd="0" presId="urn:microsoft.com/office/officeart/2005/8/layout/radial5"/>
    <dgm:cxn modelId="{659AE47A-DD0F-41AE-8B65-064F3617D245}" type="presOf" srcId="{19F585FB-90A2-4A97-8EEB-160C541820F0}" destId="{0AE812E2-239B-475E-8330-A333C2D2FE0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144000" cy="5733255"/>
        <a:chOff x="0" y="0"/>
        <a:chExt cx="9144000" cy="5733255"/>
      </a:xfrm>
    </dsp:grpSpPr>
    <dsp:sp modelId="{2CB15DB7-1805-4A0E-B401-F6E32685D56A}">
      <dsp:nvSpPr>
        <dsp:cNvPr id="3" name="椭圆 2"/>
        <dsp:cNvSpPr/>
      </dsp:nvSpPr>
      <dsp:spPr bwMode="white">
        <a:xfrm>
          <a:off x="3647281" y="2589212"/>
          <a:ext cx="1849437" cy="18494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accent1">
                  <a:lumMod val="75000"/>
                </a:schemeClr>
              </a:solidFill>
            </a:rPr>
            <a:t>咨询途径</a:t>
          </a:r>
          <a:endParaRPr lang="zh-CN" altLang="en-US" dirty="0"/>
        </a:p>
      </dsp:txBody>
      <dsp:txXfrm>
        <a:off x="3647281" y="2589212"/>
        <a:ext cx="1849437" cy="1849437"/>
      </dsp:txXfrm>
    </dsp:sp>
    <dsp:sp modelId="{251CAF41-1102-43BB-8B21-7381DFB3A1B8}">
      <dsp:nvSpPr>
        <dsp:cNvPr id="4" name="右箭头 3"/>
        <dsp:cNvSpPr/>
      </dsp:nvSpPr>
      <dsp:spPr bwMode="white">
        <a:xfrm rot="16199999">
          <a:off x="4375960" y="1904920"/>
          <a:ext cx="392081" cy="62880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4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6199999">
        <a:off x="4375960" y="1904920"/>
        <a:ext cx="392081" cy="628809"/>
      </dsp:txXfrm>
    </dsp:sp>
    <dsp:sp modelId="{B10FD3D2-71A6-4D13-B67A-B279831715BC}">
      <dsp:nvSpPr>
        <dsp:cNvPr id="5" name="椭圆 4"/>
        <dsp:cNvSpPr/>
      </dsp:nvSpPr>
      <dsp:spPr bwMode="white">
        <a:xfrm>
          <a:off x="3647281" y="0"/>
          <a:ext cx="1849437" cy="18494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hlinkClick r:id=""/>
            </a:rPr>
            <a:t>服务</a:t>
          </a:r>
          <a:r>
            <a:rPr lang="en-US" altLang="zh-CN" dirty="0" smtClean="0">
              <a:hlinkClick r:id=""/>
            </a:rPr>
            <a:t>QQ</a:t>
          </a:r>
          <a:endParaRPr lang="zh-CN" altLang="en-US" dirty="0"/>
        </a:p>
      </dsp:txBody>
      <dsp:txXfrm>
        <a:off x="3647281" y="0"/>
        <a:ext cx="1849437" cy="1849437"/>
      </dsp:txXfrm>
    </dsp:sp>
    <dsp:sp modelId="{C165364C-A48A-4EF5-ABA7-ADB645813739}">
      <dsp:nvSpPr>
        <dsp:cNvPr id="6" name="右箭头 5"/>
        <dsp:cNvSpPr/>
      </dsp:nvSpPr>
      <dsp:spPr bwMode="white">
        <a:xfrm rot="1799999">
          <a:off x="5497121" y="3846829"/>
          <a:ext cx="392081" cy="62880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4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799999">
        <a:off x="5497121" y="3846829"/>
        <a:ext cx="392081" cy="628809"/>
      </dsp:txXfrm>
    </dsp:sp>
    <dsp:sp modelId="{83C534C0-B72D-49C3-92DA-7035F69A2A8E}">
      <dsp:nvSpPr>
        <dsp:cNvPr id="7" name="椭圆 6"/>
        <dsp:cNvSpPr/>
      </dsp:nvSpPr>
      <dsp:spPr bwMode="white">
        <a:xfrm>
          <a:off x="5889605" y="3883818"/>
          <a:ext cx="1849437" cy="18494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赢</a:t>
          </a:r>
          <a:r>
            <a:rPr lang="en-US" altLang="zh-CN" dirty="0"/>
            <a:t>+</a:t>
          </a:r>
          <a:endParaRPr lang="en-US" altLang="zh-CN" dirty="0"/>
        </a:p>
      </dsp:txBody>
      <dsp:txXfrm>
        <a:off x="5889605" y="3883818"/>
        <a:ext cx="1849437" cy="1849437"/>
      </dsp:txXfrm>
    </dsp:sp>
    <dsp:sp modelId="{77B0603A-0276-4F3F-8DCA-7211B5FBDF96}">
      <dsp:nvSpPr>
        <dsp:cNvPr id="8" name="右箭头 7"/>
        <dsp:cNvSpPr/>
      </dsp:nvSpPr>
      <dsp:spPr bwMode="white">
        <a:xfrm rot="9000000">
          <a:off x="3254798" y="3846829"/>
          <a:ext cx="392081" cy="62880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4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9000000">
        <a:off x="3254798" y="3846829"/>
        <a:ext cx="392081" cy="628809"/>
      </dsp:txXfrm>
    </dsp:sp>
    <dsp:sp modelId="{0AE812E2-239B-475E-8330-A333C2D2FE02}">
      <dsp:nvSpPr>
        <dsp:cNvPr id="9" name="椭圆 8"/>
        <dsp:cNvSpPr/>
      </dsp:nvSpPr>
      <dsp:spPr bwMode="white">
        <a:xfrm>
          <a:off x="1404958" y="3883818"/>
          <a:ext cx="1849437" cy="18494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hlinkClick r:id=""/>
            </a:rPr>
            <a:t>官方微信</a:t>
          </a:r>
          <a:endParaRPr lang="zh-CN" altLang="en-US" dirty="0"/>
        </a:p>
      </dsp:txBody>
      <dsp:txXfrm>
        <a:off x="1404958" y="3883818"/>
        <a:ext cx="1849437" cy="184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6550DB-CAB3-4147-819B-060C5B6024B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669F0F-0F4B-4CEB-BA15-CBC9FD158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sv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信达期货网络咨询途径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0" y="1124744"/>
          <a:ext cx="9144000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8" y="1176338"/>
            <a:ext cx="3016250" cy="392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468313" y="5445125"/>
            <a:ext cx="1871663" cy="1249363"/>
          </a:xfrm>
          <a:prstGeom prst="wedgeRoundRectCallout">
            <a:avLst>
              <a:gd name="adj1" fmla="val 31263"/>
              <a:gd name="adj2" fmla="val -1143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点击公司网址左边客服中心处的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小企鹅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221038" y="1501775"/>
            <a:ext cx="782638" cy="431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922338"/>
            <a:ext cx="4379913" cy="195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275013"/>
            <a:ext cx="4379913" cy="341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下箭头 15"/>
          <p:cNvSpPr/>
          <p:nvPr/>
        </p:nvSpPr>
        <p:spPr>
          <a:xfrm>
            <a:off x="6286500" y="2879725"/>
            <a:ext cx="446088" cy="40005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63713" y="4221163"/>
            <a:ext cx="785813" cy="357188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929438" y="6215063"/>
            <a:ext cx="857250" cy="357188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429375" y="2435225"/>
            <a:ext cx="928688" cy="428625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7" name="标题 1"/>
          <p:cNvSpPr txBox="1"/>
          <p:nvPr/>
        </p:nvSpPr>
        <p:spPr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>
              <a:buNone/>
            </a:pPr>
            <a:r>
              <a:rPr lang="zh-CN" altLang="en-US" sz="4400" dirty="0">
                <a:latin typeface="Calibri" panose="020F0502020204030204" pitchFamily="34" charset="0"/>
              </a:rPr>
              <a:t>如何添加公司服务</a:t>
            </a:r>
            <a:r>
              <a:rPr lang="en-US" altLang="zh-CN" sz="4400" dirty="0">
                <a:latin typeface="Calibri" panose="020F0502020204030204" pitchFamily="34" charset="0"/>
              </a:rPr>
              <a:t>QQ</a:t>
            </a:r>
            <a:endParaRPr lang="zh-CN" altLang="en-US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dirty="0"/>
              <a:t>信达期货</a:t>
            </a:r>
            <a:r>
              <a:rPr lang="en-US" altLang="zh-CN" dirty="0"/>
              <a:t>QQ</a:t>
            </a:r>
            <a:r>
              <a:rPr lang="zh-CN" altLang="en-US" dirty="0"/>
              <a:t>在线提问</a:t>
            </a:r>
            <a:endParaRPr lang="zh-CN" altLang="en-US" dirty="0"/>
          </a:p>
        </p:txBody>
      </p:sp>
      <p:pic>
        <p:nvPicPr>
          <p:cNvPr id="5123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43000"/>
            <a:ext cx="5143500" cy="2786063"/>
          </a:xfrm>
        </p:spPr>
      </p:pic>
      <p:sp>
        <p:nvSpPr>
          <p:cNvPr id="7" name="右箭头 6"/>
          <p:cNvSpPr/>
          <p:nvPr/>
        </p:nvSpPr>
        <p:spPr>
          <a:xfrm>
            <a:off x="5286375" y="2786063"/>
            <a:ext cx="857250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750" y="4786313"/>
            <a:ext cx="3071813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点击确定，信达期货成为您的好友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786438" y="4786313"/>
            <a:ext cx="3214688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在会话中找到信达期货，工作时间在线随时提问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500188" y="4071938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7072313" y="400050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1143000"/>
            <a:ext cx="2676525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0" y="45085"/>
            <a:ext cx="9144000" cy="1042035"/>
          </a:xfrm>
        </p:spPr>
        <p:txBody>
          <a:bodyPr vert="horz" wrap="square" lIns="91440" tIns="45720" rIns="91440" bIns="45720" anchor="ctr" anchorCtr="0"/>
          <a:p>
            <a:pPr algn="ctr">
              <a:buNone/>
            </a:pPr>
            <a:r>
              <a:rPr lang="zh-CN" altLang="en-US" dirty="0"/>
              <a:t>信达期货赢</a:t>
            </a:r>
            <a:r>
              <a:rPr lang="en-US" altLang="zh-CN" dirty="0"/>
              <a:t>+</a:t>
            </a:r>
            <a:r>
              <a:rPr lang="zh-CN" altLang="en-US" dirty="0"/>
              <a:t>如何在线提问</a:t>
            </a:r>
            <a:endParaRPr lang="en-US" altLang="zh-CN" sz="2800" dirty="0"/>
          </a:p>
        </p:txBody>
      </p:sp>
      <p:pic>
        <p:nvPicPr>
          <p:cNvPr id="3" name="图片 2" descr="60}JGA(K3]M@0OP0S}LTKJ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1550" y="2421255"/>
            <a:ext cx="2947670" cy="4215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2421255"/>
            <a:ext cx="2835910" cy="409321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62560" y="1266190"/>
            <a:ext cx="9144000" cy="795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zh-CN" altLang="en-US" sz="2800" dirty="0"/>
              <a:t>应用市场搜索下载</a:t>
            </a:r>
            <a:r>
              <a:rPr lang="en-US" altLang="zh-CN" sz="2800" dirty="0"/>
              <a:t>“</a:t>
            </a:r>
            <a:r>
              <a:rPr lang="zh-CN" altLang="en-US" sz="2800" dirty="0"/>
              <a:t>信达期货赢</a:t>
            </a:r>
            <a:r>
              <a:rPr lang="en-US" altLang="zh-CN" sz="2800" dirty="0"/>
              <a:t>+”</a:t>
            </a:r>
            <a:endParaRPr lang="en-US" altLang="zh-CN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470" y="1196975"/>
            <a:ext cx="838200" cy="85725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dirty="0"/>
              <a:t>信达期货微信功能</a:t>
            </a:r>
            <a:endParaRPr lang="zh-CN" altLang="en-US" dirty="0"/>
          </a:p>
        </p:txBody>
      </p:sp>
      <p:pic>
        <p:nvPicPr>
          <p:cNvPr id="3" name="图片 2" descr="W$`UWNJ$DDI}NLGS_3~7)4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2781300"/>
            <a:ext cx="3333750" cy="252412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435" y="2637155"/>
            <a:ext cx="3343275" cy="2733675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/>
        </p:nvSpPr>
        <p:spPr>
          <a:xfrm>
            <a:off x="179705" y="1196975"/>
            <a:ext cx="8736965" cy="795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zh-CN" sz="2800" dirty="0"/>
              <a:t>信达期货小程序</a:t>
            </a:r>
            <a:r>
              <a:rPr lang="en-US" altLang="zh-CN" sz="2800" dirty="0"/>
              <a:t>                          </a:t>
            </a:r>
            <a:r>
              <a:rPr lang="zh-CN" altLang="en-US" sz="2800" dirty="0"/>
              <a:t>信达期货公众号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dirty="0"/>
              <a:t>信达期货微信公众号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714750" y="1071563"/>
            <a:ext cx="1357313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联系我们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14750" y="2571750"/>
            <a:ext cx="135731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学期货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29250" y="1071880"/>
            <a:ext cx="1447165" cy="643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网上营业厅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公司公告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29250" y="2194560"/>
            <a:ext cx="1285875" cy="663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学知识</a:t>
            </a:r>
            <a:endParaRPr kumimoji="0" 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看直播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29250" y="3000375"/>
            <a:ext cx="128587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读早盘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429250" y="3500438"/>
            <a:ext cx="128587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精选专栏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5072063" y="2214563"/>
            <a:ext cx="214313" cy="15001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15188" y="3000375"/>
            <a:ext cx="1714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信达期货官网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858000" y="3143250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215188" y="3500438"/>
            <a:ext cx="17145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玩转期货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858000" y="364331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3714750" y="5072063"/>
            <a:ext cx="1357313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做交易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429250" y="4214813"/>
            <a:ext cx="12858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期货开户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429250" y="5072063"/>
            <a:ext cx="12858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交易必读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215505" y="4215130"/>
            <a:ext cx="1706880" cy="643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预约开户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6858000" y="450056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5429250" y="6000750"/>
            <a:ext cx="1763395" cy="643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模拟交易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赢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操作指南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214938" y="4429125"/>
            <a:ext cx="46038" cy="2000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192645" y="5072380"/>
            <a:ext cx="1706880" cy="643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每个品种买一手花多少钱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875780" y="543083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7187565" y="909320"/>
            <a:ext cx="1714500" cy="177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业务办理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交易软件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银期关联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交易公告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资产管理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935470" y="1392555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内容占位符 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440" y="793115"/>
            <a:ext cx="3353435" cy="598741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218440" y="6286500"/>
            <a:ext cx="3336925" cy="571500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dirty="0"/>
              <a:t>信达期货微信小程序</a:t>
            </a:r>
            <a:endParaRPr lang="zh-CN" altLang="en-US" dirty="0"/>
          </a:p>
        </p:txBody>
      </p:sp>
      <p:pic>
        <p:nvPicPr>
          <p:cNvPr id="5" name="图片 4" descr="USS7}M3RM9ZWM5{HQL2MJ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765175"/>
            <a:ext cx="3046095" cy="6010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圆角矩形 1"/>
          <p:cNvSpPr/>
          <p:nvPr/>
        </p:nvSpPr>
        <p:spPr>
          <a:xfrm>
            <a:off x="6593205" y="2799715"/>
            <a:ext cx="897890" cy="917575"/>
          </a:xfrm>
          <a:prstGeom prst="roundRect">
            <a:avLst/>
          </a:prstGeom>
          <a:noFill/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W$`UWNJ$DDI}NLGS_3~7)4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857250"/>
            <a:ext cx="3333750" cy="2524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标注 9"/>
          <p:cNvSpPr/>
          <p:nvPr/>
        </p:nvSpPr>
        <p:spPr>
          <a:xfrm>
            <a:off x="3898265" y="857250"/>
            <a:ext cx="1582420" cy="1075690"/>
          </a:xfrm>
          <a:prstGeom prst="wedgeRectCallout">
            <a:avLst>
              <a:gd name="adj1" fmla="val 114339"/>
              <a:gd name="adj2" fmla="val 1226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业务办理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可以选择所需服务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3480435"/>
            <a:ext cx="3171825" cy="32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 descr="templates\docerresourceshop\icons\\31393935333132353b31393939353539343bd0f2bac53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885" y="692785"/>
            <a:ext cx="641985" cy="641985"/>
          </a:xfrm>
          <a:prstGeom prst="rect">
            <a:avLst/>
          </a:prstGeom>
        </p:spPr>
      </p:pic>
      <p:pic>
        <p:nvPicPr>
          <p:cNvPr id="13" name="图片 12" descr="templates\docerresourceshop\icons\\31393935333132353b31393939353539353bd0f2bac53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335" y="2421255"/>
            <a:ext cx="706120" cy="706120"/>
          </a:xfrm>
          <a:prstGeom prst="rect">
            <a:avLst/>
          </a:prstGeom>
        </p:spPr>
      </p:pic>
      <p:pic>
        <p:nvPicPr>
          <p:cNvPr id="14" name="图片 13" descr="templates\docerresourceshop\icons\\31393935333132353b31393939353539363bd0f2bac53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0110" y="4293235"/>
            <a:ext cx="735330" cy="73533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2374265" y="1197610"/>
            <a:ext cx="2701925" cy="15113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500245" y="3049270"/>
            <a:ext cx="675640" cy="8839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285,&quot;width&quot;:4395}"/>
</p:tagLst>
</file>

<file path=ppt/tags/tag2.xml><?xml version="1.0" encoding="utf-8"?>
<p:tagLst xmlns:p="http://schemas.openxmlformats.org/presentationml/2006/main">
  <p:tag name="KSO_WPP_MARK_KEY" val="99eabf4c-4711-4728-9e74-c595a43c6c75"/>
  <p:tag name="COMMONDATA" val="eyJoZGlkIjoiNmQwNTJiMWM0Yjc1ZTlmYjQ4Y2Q5OWY2ZTE1Njk1ZT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全屏显示(4:3)</PresentationFormat>
  <Paragraphs>64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1_Office 主题</vt:lpstr>
      <vt:lpstr>信达期货网络咨询途径</vt:lpstr>
      <vt:lpstr>PowerPoint 演示文稿</vt:lpstr>
      <vt:lpstr>信达期货QQ在线提问</vt:lpstr>
      <vt:lpstr>信达期货赢+如何在线提问</vt:lpstr>
      <vt:lpstr>信达期货微信功能</vt:lpstr>
      <vt:lpstr>信达期货微信公众号</vt:lpstr>
      <vt:lpstr>信达期货微信小程序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tim</dc:creator>
  <cp:lastModifiedBy>cici漫游</cp:lastModifiedBy>
  <cp:revision>99</cp:revision>
  <dcterms:created xsi:type="dcterms:W3CDTF">2022-12-07T00:44:00Z</dcterms:created>
  <dcterms:modified xsi:type="dcterms:W3CDTF">2022-12-07T03:24:32Z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5658053D967B4114A64E0BA1DC83FABB</vt:lpwstr>
  </property>
  <property fmtid="{D5CDD505-2E9C-101B-9397-08002B2CF9AE}" pid="3" name="KSOProductBuildVer">
    <vt:lpwstr>2052-11.1.0.12763</vt:lpwstr>
  </property>
</Properties>
</file>