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50" r:id="rId3"/>
    <p:sldId id="615" r:id="rId4"/>
    <p:sldId id="640" r:id="rId5"/>
    <p:sldId id="651" r:id="rId6"/>
    <p:sldId id="618" r:id="rId7"/>
    <p:sldId id="669" r:id="rId8"/>
    <p:sldId id="588" r:id="rId9"/>
    <p:sldId id="668" r:id="rId10"/>
    <p:sldId id="679" r:id="rId11"/>
    <p:sldId id="569" r:id="rId12"/>
    <p:sldId id="670" r:id="rId13"/>
    <p:sldId id="665" r:id="rId14"/>
    <p:sldId id="623" r:id="rId15"/>
    <p:sldId id="677" r:id="rId16"/>
    <p:sldId id="671" r:id="rId17"/>
    <p:sldId id="678" r:id="rId18"/>
    <p:sldId id="675" r:id="rId19"/>
    <p:sldId id="680" r:id="rId20"/>
    <p:sldId id="630" r:id="rId21"/>
    <p:sldId id="259" r:id="rId22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Y LOVE" initials="YL" lastIdx="1" clrIdx="0">
    <p:extLst>
      <p:ext uri="{19B8F6BF-5375-455C-9EA6-DF929625EA0E}">
        <p15:presenceInfo xmlns:p15="http://schemas.microsoft.com/office/powerpoint/2012/main" xmlns="" userId="c73af793aa4e2f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388" autoAdjust="0"/>
  </p:normalViewPr>
  <p:slideViewPr>
    <p:cSldViewPr>
      <p:cViewPr varScale="1">
        <p:scale>
          <a:sx n="75" d="100"/>
          <a:sy n="75" d="100"/>
        </p:scale>
        <p:origin x="-151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95841202829315E-2"/>
          <c:y val="0.14866802260620232"/>
          <c:w val="0.94349902062933955"/>
          <c:h val="0.76138708531721133"/>
        </c:manualLayout>
      </c:layout>
      <c:lineChart>
        <c:grouping val="standard"/>
        <c:varyColors val="0"/>
        <c:ser>
          <c:idx val="1"/>
          <c:order val="0"/>
          <c:tx>
            <c:strRef>
              <c:f>螺纹跨期!$Y$23</c:f>
              <c:strCache>
                <c:ptCount val="1"/>
                <c:pt idx="0">
                  <c:v>RB1105-1110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螺纹跨期!$Y$71:$Y$265</c:f>
              <c:numCache>
                <c:formatCode>General</c:formatCode>
                <c:ptCount val="195"/>
                <c:pt idx="0">
                  <c:v>-132</c:v>
                </c:pt>
                <c:pt idx="1">
                  <c:v>-159</c:v>
                </c:pt>
                <c:pt idx="2">
                  <c:v>-151</c:v>
                </c:pt>
                <c:pt idx="3">
                  <c:v>-166</c:v>
                </c:pt>
                <c:pt idx="4">
                  <c:v>-169</c:v>
                </c:pt>
                <c:pt idx="5">
                  <c:v>#N/A</c:v>
                </c:pt>
                <c:pt idx="6">
                  <c:v>#N/A</c:v>
                </c:pt>
                <c:pt idx="7">
                  <c:v>-140</c:v>
                </c:pt>
                <c:pt idx="8">
                  <c:v>-156</c:v>
                </c:pt>
                <c:pt idx="9">
                  <c:v>-156</c:v>
                </c:pt>
                <c:pt idx="10">
                  <c:v>-146</c:v>
                </c:pt>
                <c:pt idx="11">
                  <c:v>-148</c:v>
                </c:pt>
                <c:pt idx="12">
                  <c:v>#N/A</c:v>
                </c:pt>
                <c:pt idx="13">
                  <c:v>#N/A</c:v>
                </c:pt>
                <c:pt idx="14">
                  <c:v>-129</c:v>
                </c:pt>
                <c:pt idx="15">
                  <c:v>-146</c:v>
                </c:pt>
                <c:pt idx="16">
                  <c:v>-154</c:v>
                </c:pt>
                <c:pt idx="17">
                  <c:v>-157</c:v>
                </c:pt>
                <c:pt idx="18">
                  <c:v>-137</c:v>
                </c:pt>
                <c:pt idx="19">
                  <c:v>#N/A</c:v>
                </c:pt>
                <c:pt idx="20">
                  <c:v>#N/A</c:v>
                </c:pt>
                <c:pt idx="21">
                  <c:v>-120</c:v>
                </c:pt>
                <c:pt idx="22">
                  <c:v>-101</c:v>
                </c:pt>
                <c:pt idx="23">
                  <c:v>-112</c:v>
                </c:pt>
                <c:pt idx="24">
                  <c:v>-105</c:v>
                </c:pt>
                <c:pt idx="25">
                  <c:v>-111</c:v>
                </c:pt>
                <c:pt idx="26">
                  <c:v>#N/A</c:v>
                </c:pt>
                <c:pt idx="27">
                  <c:v>#N/A</c:v>
                </c:pt>
                <c:pt idx="28">
                  <c:v>-103</c:v>
                </c:pt>
                <c:pt idx="29">
                  <c:v>-109</c:v>
                </c:pt>
                <c:pt idx="30">
                  <c:v>-113</c:v>
                </c:pt>
                <c:pt idx="31">
                  <c:v>-121</c:v>
                </c:pt>
                <c:pt idx="32">
                  <c:v>-133</c:v>
                </c:pt>
                <c:pt idx="33">
                  <c:v>#N/A</c:v>
                </c:pt>
                <c:pt idx="34">
                  <c:v>#N/A</c:v>
                </c:pt>
                <c:pt idx="35">
                  <c:v>-136</c:v>
                </c:pt>
                <c:pt idx="36">
                  <c:v>-116</c:v>
                </c:pt>
                <c:pt idx="37">
                  <c:v>-123</c:v>
                </c:pt>
                <c:pt idx="38">
                  <c:v>-121</c:v>
                </c:pt>
                <c:pt idx="39">
                  <c:v>-119</c:v>
                </c:pt>
                <c:pt idx="40">
                  <c:v>#N/A</c:v>
                </c:pt>
                <c:pt idx="41">
                  <c:v>#N/A</c:v>
                </c:pt>
                <c:pt idx="42">
                  <c:v>-123</c:v>
                </c:pt>
                <c:pt idx="43">
                  <c:v>-114</c:v>
                </c:pt>
                <c:pt idx="44">
                  <c:v>-98</c:v>
                </c:pt>
                <c:pt idx="45">
                  <c:v>-104</c:v>
                </c:pt>
                <c:pt idx="46">
                  <c:v>-84</c:v>
                </c:pt>
                <c:pt idx="47">
                  <c:v>#N/A</c:v>
                </c:pt>
                <c:pt idx="48">
                  <c:v>#N/A</c:v>
                </c:pt>
                <c:pt idx="49">
                  <c:v>-92</c:v>
                </c:pt>
                <c:pt idx="50">
                  <c:v>-93</c:v>
                </c:pt>
                <c:pt idx="51">
                  <c:v>-93</c:v>
                </c:pt>
                <c:pt idx="52">
                  <c:v>-95</c:v>
                </c:pt>
                <c:pt idx="53">
                  <c:v>-93</c:v>
                </c:pt>
                <c:pt idx="54">
                  <c:v>#N/A</c:v>
                </c:pt>
                <c:pt idx="55">
                  <c:v>#N/A</c:v>
                </c:pt>
                <c:pt idx="56">
                  <c:v>-74</c:v>
                </c:pt>
                <c:pt idx="57">
                  <c:v>-75</c:v>
                </c:pt>
                <c:pt idx="58">
                  <c:v>-81</c:v>
                </c:pt>
                <c:pt idx="59">
                  <c:v>-79</c:v>
                </c:pt>
                <c:pt idx="60">
                  <c:v>-77</c:v>
                </c:pt>
                <c:pt idx="61">
                  <c:v>#N/A</c:v>
                </c:pt>
                <c:pt idx="62">
                  <c:v>#N/A</c:v>
                </c:pt>
                <c:pt idx="63">
                  <c:v>-74</c:v>
                </c:pt>
                <c:pt idx="64">
                  <c:v>-70</c:v>
                </c:pt>
                <c:pt idx="65">
                  <c:v>-70</c:v>
                </c:pt>
                <c:pt idx="66">
                  <c:v>-74</c:v>
                </c:pt>
                <c:pt idx="67">
                  <c:v>-84</c:v>
                </c:pt>
                <c:pt idx="68">
                  <c:v>#N/A</c:v>
                </c:pt>
                <c:pt idx="69">
                  <c:v>#N/A</c:v>
                </c:pt>
                <c:pt idx="70">
                  <c:v>-78</c:v>
                </c:pt>
                <c:pt idx="71">
                  <c:v>-75</c:v>
                </c:pt>
                <c:pt idx="72">
                  <c:v>-76</c:v>
                </c:pt>
                <c:pt idx="73">
                  <c:v>-75</c:v>
                </c:pt>
                <c:pt idx="74">
                  <c:v>-75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-96</c:v>
                </c:pt>
                <c:pt idx="79">
                  <c:v>-123</c:v>
                </c:pt>
                <c:pt idx="80">
                  <c:v>-132</c:v>
                </c:pt>
                <c:pt idx="81">
                  <c:v>-133</c:v>
                </c:pt>
                <c:pt idx="82">
                  <c:v>#N/A</c:v>
                </c:pt>
                <c:pt idx="83">
                  <c:v>#N/A</c:v>
                </c:pt>
                <c:pt idx="84">
                  <c:v>-154</c:v>
                </c:pt>
                <c:pt idx="85">
                  <c:v>-156</c:v>
                </c:pt>
                <c:pt idx="86">
                  <c:v>-152</c:v>
                </c:pt>
                <c:pt idx="87">
                  <c:v>-165</c:v>
                </c:pt>
                <c:pt idx="88">
                  <c:v>-133</c:v>
                </c:pt>
                <c:pt idx="89">
                  <c:v>#N/A</c:v>
                </c:pt>
                <c:pt idx="90">
                  <c:v>#N/A</c:v>
                </c:pt>
                <c:pt idx="91">
                  <c:v>-107</c:v>
                </c:pt>
                <c:pt idx="92">
                  <c:v>-110</c:v>
                </c:pt>
                <c:pt idx="93">
                  <c:v>-102</c:v>
                </c:pt>
                <c:pt idx="94">
                  <c:v>-104</c:v>
                </c:pt>
                <c:pt idx="95">
                  <c:v>-101</c:v>
                </c:pt>
                <c:pt idx="96">
                  <c:v>#N/A</c:v>
                </c:pt>
                <c:pt idx="97">
                  <c:v>#N/A</c:v>
                </c:pt>
                <c:pt idx="98">
                  <c:v>-104</c:v>
                </c:pt>
                <c:pt idx="99">
                  <c:v>-113</c:v>
                </c:pt>
                <c:pt idx="100">
                  <c:v>-102</c:v>
                </c:pt>
                <c:pt idx="101">
                  <c:v>-103</c:v>
                </c:pt>
                <c:pt idx="102">
                  <c:v>-105</c:v>
                </c:pt>
                <c:pt idx="103">
                  <c:v>#N/A</c:v>
                </c:pt>
                <c:pt idx="104">
                  <c:v>#N/A</c:v>
                </c:pt>
                <c:pt idx="105">
                  <c:v>-104</c:v>
                </c:pt>
                <c:pt idx="106">
                  <c:v>-102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-111</c:v>
                </c:pt>
                <c:pt idx="115">
                  <c:v>-127</c:v>
                </c:pt>
                <c:pt idx="116">
                  <c:v>-99</c:v>
                </c:pt>
                <c:pt idx="117">
                  <c:v>#N/A</c:v>
                </c:pt>
                <c:pt idx="118">
                  <c:v>#N/A</c:v>
                </c:pt>
                <c:pt idx="119">
                  <c:v>-96</c:v>
                </c:pt>
                <c:pt idx="120">
                  <c:v>-95</c:v>
                </c:pt>
                <c:pt idx="121">
                  <c:v>-85</c:v>
                </c:pt>
                <c:pt idx="122">
                  <c:v>-82</c:v>
                </c:pt>
                <c:pt idx="123">
                  <c:v>-66</c:v>
                </c:pt>
                <c:pt idx="124">
                  <c:v>#N/A</c:v>
                </c:pt>
                <c:pt idx="125">
                  <c:v>#N/A</c:v>
                </c:pt>
                <c:pt idx="126">
                  <c:v>-76</c:v>
                </c:pt>
                <c:pt idx="127">
                  <c:v>-48</c:v>
                </c:pt>
                <c:pt idx="128">
                  <c:v>-20</c:v>
                </c:pt>
                <c:pt idx="129">
                  <c:v>-11</c:v>
                </c:pt>
                <c:pt idx="130">
                  <c:v>-2</c:v>
                </c:pt>
                <c:pt idx="131">
                  <c:v>#N/A</c:v>
                </c:pt>
                <c:pt idx="132">
                  <c:v>#N/A</c:v>
                </c:pt>
                <c:pt idx="133">
                  <c:v>0</c:v>
                </c:pt>
                <c:pt idx="134">
                  <c:v>-2</c:v>
                </c:pt>
                <c:pt idx="135">
                  <c:v>17</c:v>
                </c:pt>
                <c:pt idx="136">
                  <c:v>28</c:v>
                </c:pt>
                <c:pt idx="137">
                  <c:v>26</c:v>
                </c:pt>
                <c:pt idx="138">
                  <c:v>#N/A</c:v>
                </c:pt>
                <c:pt idx="139">
                  <c:v>#N/A</c:v>
                </c:pt>
                <c:pt idx="140">
                  <c:v>16</c:v>
                </c:pt>
                <c:pt idx="141">
                  <c:v>34</c:v>
                </c:pt>
                <c:pt idx="142">
                  <c:v>29</c:v>
                </c:pt>
                <c:pt idx="143">
                  <c:v>14</c:v>
                </c:pt>
                <c:pt idx="144">
                  <c:v>3</c:v>
                </c:pt>
                <c:pt idx="145">
                  <c:v>#N/A</c:v>
                </c:pt>
                <c:pt idx="146">
                  <c:v>#N/A</c:v>
                </c:pt>
                <c:pt idx="147">
                  <c:v>-22</c:v>
                </c:pt>
                <c:pt idx="148">
                  <c:v>-17</c:v>
                </c:pt>
                <c:pt idx="149">
                  <c:v>-17</c:v>
                </c:pt>
                <c:pt idx="150">
                  <c:v>3</c:v>
                </c:pt>
                <c:pt idx="151">
                  <c:v>-1</c:v>
                </c:pt>
                <c:pt idx="152">
                  <c:v>#N/A</c:v>
                </c:pt>
                <c:pt idx="153">
                  <c:v>#N/A</c:v>
                </c:pt>
                <c:pt idx="154">
                  <c:v>8</c:v>
                </c:pt>
                <c:pt idx="155">
                  <c:v>31</c:v>
                </c:pt>
                <c:pt idx="156">
                  <c:v>1</c:v>
                </c:pt>
                <c:pt idx="157">
                  <c:v>15</c:v>
                </c:pt>
                <c:pt idx="158">
                  <c:v>5</c:v>
                </c:pt>
                <c:pt idx="159">
                  <c:v>#N/A</c:v>
                </c:pt>
                <c:pt idx="160">
                  <c:v>#N/A</c:v>
                </c:pt>
                <c:pt idx="161">
                  <c:v>-19</c:v>
                </c:pt>
                <c:pt idx="162">
                  <c:v>-46</c:v>
                </c:pt>
                <c:pt idx="163">
                  <c:v>-34</c:v>
                </c:pt>
                <c:pt idx="164">
                  <c:v>-37</c:v>
                </c:pt>
                <c:pt idx="165">
                  <c:v>-27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-74</c:v>
                </c:pt>
                <c:pt idx="171">
                  <c:v>-65</c:v>
                </c:pt>
                <c:pt idx="172">
                  <c:v>-49</c:v>
                </c:pt>
                <c:pt idx="173">
                  <c:v>#N/A</c:v>
                </c:pt>
                <c:pt idx="174">
                  <c:v>#N/A</c:v>
                </c:pt>
                <c:pt idx="175">
                  <c:v>-72</c:v>
                </c:pt>
                <c:pt idx="176">
                  <c:v>-59</c:v>
                </c:pt>
                <c:pt idx="177">
                  <c:v>-61</c:v>
                </c:pt>
                <c:pt idx="178">
                  <c:v>-51</c:v>
                </c:pt>
                <c:pt idx="179">
                  <c:v>-35</c:v>
                </c:pt>
                <c:pt idx="180">
                  <c:v>#N/A</c:v>
                </c:pt>
                <c:pt idx="181">
                  <c:v>#N/A</c:v>
                </c:pt>
                <c:pt idx="182">
                  <c:v>-34</c:v>
                </c:pt>
                <c:pt idx="183">
                  <c:v>-2</c:v>
                </c:pt>
                <c:pt idx="184">
                  <c:v>-5</c:v>
                </c:pt>
                <c:pt idx="185">
                  <c:v>-37</c:v>
                </c:pt>
                <c:pt idx="186">
                  <c:v>-55</c:v>
                </c:pt>
                <c:pt idx="187">
                  <c:v>#N/A</c:v>
                </c:pt>
                <c:pt idx="188">
                  <c:v>#N/A</c:v>
                </c:pt>
                <c:pt idx="189">
                  <c:v>-63</c:v>
                </c:pt>
                <c:pt idx="190">
                  <c:v>-40</c:v>
                </c:pt>
                <c:pt idx="191">
                  <c:v>-20</c:v>
                </c:pt>
                <c:pt idx="192">
                  <c:v>-10</c:v>
                </c:pt>
                <c:pt idx="193">
                  <c:v>-14</c:v>
                </c:pt>
                <c:pt idx="194">
                  <c:v>#N/A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螺纹跨期!$Z$23</c:f>
              <c:strCache>
                <c:ptCount val="1"/>
                <c:pt idx="0">
                  <c:v>RB1205-1210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螺纹跨期!$Z$71:$Z$265</c:f>
              <c:numCache>
                <c:formatCode>General</c:formatCode>
                <c:ptCount val="195"/>
                <c:pt idx="0">
                  <c:v>-82</c:v>
                </c:pt>
                <c:pt idx="1">
                  <c:v>-51</c:v>
                </c:pt>
                <c:pt idx="2">
                  <c:v>-57</c:v>
                </c:pt>
                <c:pt idx="3">
                  <c:v>-88</c:v>
                </c:pt>
                <c:pt idx="4">
                  <c:v>#N/A</c:v>
                </c:pt>
                <c:pt idx="5">
                  <c:v>#N/A</c:v>
                </c:pt>
                <c:pt idx="6">
                  <c:v>-55</c:v>
                </c:pt>
                <c:pt idx="7">
                  <c:v>-56</c:v>
                </c:pt>
                <c:pt idx="8">
                  <c:v>-48</c:v>
                </c:pt>
                <c:pt idx="9">
                  <c:v>-60</c:v>
                </c:pt>
                <c:pt idx="10">
                  <c:v>-50</c:v>
                </c:pt>
                <c:pt idx="11">
                  <c:v>#N/A</c:v>
                </c:pt>
                <c:pt idx="12">
                  <c:v>#N/A</c:v>
                </c:pt>
                <c:pt idx="13">
                  <c:v>-37</c:v>
                </c:pt>
                <c:pt idx="14">
                  <c:v>-60</c:v>
                </c:pt>
                <c:pt idx="15">
                  <c:v>-55</c:v>
                </c:pt>
                <c:pt idx="16">
                  <c:v>-64</c:v>
                </c:pt>
                <c:pt idx="17">
                  <c:v>-50</c:v>
                </c:pt>
                <c:pt idx="18">
                  <c:v>#N/A</c:v>
                </c:pt>
                <c:pt idx="19">
                  <c:v>#N/A</c:v>
                </c:pt>
                <c:pt idx="20">
                  <c:v>-43</c:v>
                </c:pt>
                <c:pt idx="21">
                  <c:v>-24</c:v>
                </c:pt>
                <c:pt idx="22">
                  <c:v>-19</c:v>
                </c:pt>
                <c:pt idx="23">
                  <c:v>1</c:v>
                </c:pt>
                <c:pt idx="24">
                  <c:v>42</c:v>
                </c:pt>
                <c:pt idx="25">
                  <c:v>#N/A</c:v>
                </c:pt>
                <c:pt idx="26">
                  <c:v>#N/A</c:v>
                </c:pt>
                <c:pt idx="27">
                  <c:v>33</c:v>
                </c:pt>
                <c:pt idx="28">
                  <c:v>33</c:v>
                </c:pt>
                <c:pt idx="29">
                  <c:v>17</c:v>
                </c:pt>
                <c:pt idx="30">
                  <c:v>34</c:v>
                </c:pt>
                <c:pt idx="31">
                  <c:v>24</c:v>
                </c:pt>
                <c:pt idx="32">
                  <c:v>#N/A</c:v>
                </c:pt>
                <c:pt idx="33">
                  <c:v>#N/A</c:v>
                </c:pt>
                <c:pt idx="34">
                  <c:v>0</c:v>
                </c:pt>
                <c:pt idx="35">
                  <c:v>-11</c:v>
                </c:pt>
                <c:pt idx="36">
                  <c:v>-15</c:v>
                </c:pt>
                <c:pt idx="37">
                  <c:v>5</c:v>
                </c:pt>
                <c:pt idx="38">
                  <c:v>2</c:v>
                </c:pt>
                <c:pt idx="39">
                  <c:v>#N/A</c:v>
                </c:pt>
                <c:pt idx="40">
                  <c:v>#N/A</c:v>
                </c:pt>
                <c:pt idx="41">
                  <c:v>7</c:v>
                </c:pt>
                <c:pt idx="42">
                  <c:v>18</c:v>
                </c:pt>
                <c:pt idx="43">
                  <c:v>20</c:v>
                </c:pt>
                <c:pt idx="44">
                  <c:v>49</c:v>
                </c:pt>
                <c:pt idx="45">
                  <c:v>44</c:v>
                </c:pt>
                <c:pt idx="46">
                  <c:v>#N/A</c:v>
                </c:pt>
                <c:pt idx="47">
                  <c:v>#N/A</c:v>
                </c:pt>
                <c:pt idx="48">
                  <c:v>32</c:v>
                </c:pt>
                <c:pt idx="49">
                  <c:v>29</c:v>
                </c:pt>
                <c:pt idx="50">
                  <c:v>29</c:v>
                </c:pt>
                <c:pt idx="51">
                  <c:v>32</c:v>
                </c:pt>
                <c:pt idx="52">
                  <c:v>31</c:v>
                </c:pt>
                <c:pt idx="53">
                  <c:v>#N/A</c:v>
                </c:pt>
                <c:pt idx="54">
                  <c:v>#N/A</c:v>
                </c:pt>
                <c:pt idx="55">
                  <c:v>28</c:v>
                </c:pt>
                <c:pt idx="56">
                  <c:v>11</c:v>
                </c:pt>
                <c:pt idx="57">
                  <c:v>3</c:v>
                </c:pt>
                <c:pt idx="58">
                  <c:v>13</c:v>
                </c:pt>
                <c:pt idx="59">
                  <c:v>19</c:v>
                </c:pt>
                <c:pt idx="60">
                  <c:v>#N/A</c:v>
                </c:pt>
                <c:pt idx="61">
                  <c:v>#N/A</c:v>
                </c:pt>
                <c:pt idx="62">
                  <c:v>12</c:v>
                </c:pt>
                <c:pt idx="63">
                  <c:v>18</c:v>
                </c:pt>
                <c:pt idx="64">
                  <c:v>22</c:v>
                </c:pt>
                <c:pt idx="65">
                  <c:v>37</c:v>
                </c:pt>
                <c:pt idx="66">
                  <c:v>29</c:v>
                </c:pt>
                <c:pt idx="67">
                  <c:v>#N/A</c:v>
                </c:pt>
                <c:pt idx="68">
                  <c:v>#N/A</c:v>
                </c:pt>
                <c:pt idx="69">
                  <c:v>20</c:v>
                </c:pt>
                <c:pt idx="70">
                  <c:v>24</c:v>
                </c:pt>
                <c:pt idx="71">
                  <c:v>21</c:v>
                </c:pt>
                <c:pt idx="72">
                  <c:v>16</c:v>
                </c:pt>
                <c:pt idx="73">
                  <c:v>30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11</c:v>
                </c:pt>
                <c:pt idx="79">
                  <c:v>14</c:v>
                </c:pt>
                <c:pt idx="80">
                  <c:v>21</c:v>
                </c:pt>
                <c:pt idx="81">
                  <c:v>#N/A</c:v>
                </c:pt>
                <c:pt idx="82">
                  <c:v>#N/A</c:v>
                </c:pt>
                <c:pt idx="83">
                  <c:v>23</c:v>
                </c:pt>
                <c:pt idx="84">
                  <c:v>29</c:v>
                </c:pt>
                <c:pt idx="85">
                  <c:v>32</c:v>
                </c:pt>
                <c:pt idx="86">
                  <c:v>31</c:v>
                </c:pt>
                <c:pt idx="87">
                  <c:v>32</c:v>
                </c:pt>
                <c:pt idx="88">
                  <c:v>#N/A</c:v>
                </c:pt>
                <c:pt idx="89">
                  <c:v>#N/A</c:v>
                </c:pt>
                <c:pt idx="90">
                  <c:v>38</c:v>
                </c:pt>
                <c:pt idx="91">
                  <c:v>20</c:v>
                </c:pt>
                <c:pt idx="92">
                  <c:v>-20</c:v>
                </c:pt>
                <c:pt idx="93">
                  <c:v>-23</c:v>
                </c:pt>
                <c:pt idx="94">
                  <c:v>-14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-15</c:v>
                </c:pt>
                <c:pt idx="105">
                  <c:v>-21</c:v>
                </c:pt>
                <c:pt idx="106">
                  <c:v>-21</c:v>
                </c:pt>
                <c:pt idx="107">
                  <c:v>-14</c:v>
                </c:pt>
                <c:pt idx="108">
                  <c:v>-15</c:v>
                </c:pt>
                <c:pt idx="109">
                  <c:v>#N/A</c:v>
                </c:pt>
                <c:pt idx="110">
                  <c:v>#N/A</c:v>
                </c:pt>
                <c:pt idx="111">
                  <c:v>-6</c:v>
                </c:pt>
                <c:pt idx="112">
                  <c:v>-13</c:v>
                </c:pt>
                <c:pt idx="113">
                  <c:v>-1</c:v>
                </c:pt>
                <c:pt idx="114">
                  <c:v>-14</c:v>
                </c:pt>
                <c:pt idx="115">
                  <c:v>-10</c:v>
                </c:pt>
                <c:pt idx="116">
                  <c:v>#N/A</c:v>
                </c:pt>
                <c:pt idx="117">
                  <c:v>#N/A</c:v>
                </c:pt>
                <c:pt idx="118">
                  <c:v>-12</c:v>
                </c:pt>
                <c:pt idx="119">
                  <c:v>-14</c:v>
                </c:pt>
                <c:pt idx="120">
                  <c:v>-34</c:v>
                </c:pt>
                <c:pt idx="121">
                  <c:v>-13</c:v>
                </c:pt>
                <c:pt idx="122">
                  <c:v>-4</c:v>
                </c:pt>
                <c:pt idx="123">
                  <c:v>#N/A</c:v>
                </c:pt>
                <c:pt idx="124">
                  <c:v>#N/A</c:v>
                </c:pt>
                <c:pt idx="125">
                  <c:v>-7</c:v>
                </c:pt>
                <c:pt idx="126">
                  <c:v>-5</c:v>
                </c:pt>
                <c:pt idx="127">
                  <c:v>13</c:v>
                </c:pt>
                <c:pt idx="128">
                  <c:v>18</c:v>
                </c:pt>
                <c:pt idx="129">
                  <c:v>10</c:v>
                </c:pt>
                <c:pt idx="130">
                  <c:v>#N/A</c:v>
                </c:pt>
                <c:pt idx="131">
                  <c:v>#N/A</c:v>
                </c:pt>
                <c:pt idx="132">
                  <c:v>-4</c:v>
                </c:pt>
                <c:pt idx="133">
                  <c:v>4</c:v>
                </c:pt>
                <c:pt idx="134">
                  <c:v>-4</c:v>
                </c:pt>
                <c:pt idx="135">
                  <c:v>-9</c:v>
                </c:pt>
                <c:pt idx="136">
                  <c:v>#N/A</c:v>
                </c:pt>
                <c:pt idx="137">
                  <c:v>#N/A</c:v>
                </c:pt>
                <c:pt idx="138">
                  <c:v>-7</c:v>
                </c:pt>
                <c:pt idx="139">
                  <c:v>-10</c:v>
                </c:pt>
                <c:pt idx="140">
                  <c:v>-8</c:v>
                </c:pt>
                <c:pt idx="141">
                  <c:v>-11</c:v>
                </c:pt>
                <c:pt idx="142">
                  <c:v>-20</c:v>
                </c:pt>
                <c:pt idx="143">
                  <c:v>#N/A</c:v>
                </c:pt>
                <c:pt idx="144">
                  <c:v>#N/A</c:v>
                </c:pt>
                <c:pt idx="145">
                  <c:v>-25</c:v>
                </c:pt>
                <c:pt idx="146">
                  <c:v>-31</c:v>
                </c:pt>
                <c:pt idx="147">
                  <c:v>-30</c:v>
                </c:pt>
                <c:pt idx="148">
                  <c:v>-25</c:v>
                </c:pt>
                <c:pt idx="149">
                  <c:v>-26</c:v>
                </c:pt>
                <c:pt idx="150">
                  <c:v>#N/A</c:v>
                </c:pt>
                <c:pt idx="151">
                  <c:v>#N/A</c:v>
                </c:pt>
                <c:pt idx="152">
                  <c:v>-28</c:v>
                </c:pt>
                <c:pt idx="153">
                  <c:v>-24</c:v>
                </c:pt>
                <c:pt idx="154">
                  <c:v>-27</c:v>
                </c:pt>
                <c:pt idx="155">
                  <c:v>-30</c:v>
                </c:pt>
                <c:pt idx="156">
                  <c:v>-29</c:v>
                </c:pt>
                <c:pt idx="157">
                  <c:v>#N/A</c:v>
                </c:pt>
                <c:pt idx="158">
                  <c:v>#N/A</c:v>
                </c:pt>
                <c:pt idx="159">
                  <c:v>-30</c:v>
                </c:pt>
                <c:pt idx="160">
                  <c:v>-27</c:v>
                </c:pt>
                <c:pt idx="161">
                  <c:v>-29</c:v>
                </c:pt>
                <c:pt idx="162">
                  <c:v>-16</c:v>
                </c:pt>
                <c:pt idx="163">
                  <c:v>-18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-28</c:v>
                </c:pt>
                <c:pt idx="170">
                  <c:v>-39</c:v>
                </c:pt>
                <c:pt idx="171">
                  <c:v>#N/A</c:v>
                </c:pt>
                <c:pt idx="172">
                  <c:v>#N/A</c:v>
                </c:pt>
                <c:pt idx="173">
                  <c:v>-31</c:v>
                </c:pt>
                <c:pt idx="174">
                  <c:v>-29</c:v>
                </c:pt>
                <c:pt idx="175">
                  <c:v>-22</c:v>
                </c:pt>
                <c:pt idx="176">
                  <c:v>-13</c:v>
                </c:pt>
                <c:pt idx="177">
                  <c:v>-10</c:v>
                </c:pt>
                <c:pt idx="178">
                  <c:v>#N/A</c:v>
                </c:pt>
                <c:pt idx="179">
                  <c:v>#N/A</c:v>
                </c:pt>
                <c:pt idx="180">
                  <c:v>-1</c:v>
                </c:pt>
                <c:pt idx="181">
                  <c:v>-10</c:v>
                </c:pt>
                <c:pt idx="182">
                  <c:v>-17</c:v>
                </c:pt>
                <c:pt idx="183">
                  <c:v>-12</c:v>
                </c:pt>
                <c:pt idx="184">
                  <c:v>-8</c:v>
                </c:pt>
                <c:pt idx="185">
                  <c:v>#N/A</c:v>
                </c:pt>
                <c:pt idx="186">
                  <c:v>#N/A</c:v>
                </c:pt>
                <c:pt idx="187">
                  <c:v>5</c:v>
                </c:pt>
                <c:pt idx="188">
                  <c:v>-1</c:v>
                </c:pt>
                <c:pt idx="189">
                  <c:v>1</c:v>
                </c:pt>
                <c:pt idx="190">
                  <c:v>-2</c:v>
                </c:pt>
                <c:pt idx="191">
                  <c:v>-84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螺纹跨期!$AA$23</c:f>
              <c:strCache>
                <c:ptCount val="1"/>
                <c:pt idx="0">
                  <c:v>RB1305-1310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螺纹跨期!$AA$71:$AA$265</c:f>
              <c:numCache>
                <c:formatCode>General</c:formatCode>
                <c:ptCount val="195"/>
                <c:pt idx="0">
                  <c:v>-50</c:v>
                </c:pt>
                <c:pt idx="1">
                  <c:v>-55</c:v>
                </c:pt>
                <c:pt idx="2">
                  <c:v>#N/A</c:v>
                </c:pt>
                <c:pt idx="3">
                  <c:v>#N/A</c:v>
                </c:pt>
                <c:pt idx="4">
                  <c:v>-30</c:v>
                </c:pt>
                <c:pt idx="5">
                  <c:v>-70</c:v>
                </c:pt>
                <c:pt idx="6">
                  <c:v>-64</c:v>
                </c:pt>
                <c:pt idx="7">
                  <c:v>-48</c:v>
                </c:pt>
                <c:pt idx="8">
                  <c:v>-65</c:v>
                </c:pt>
                <c:pt idx="9">
                  <c:v>#N/A</c:v>
                </c:pt>
                <c:pt idx="10">
                  <c:v>#N/A</c:v>
                </c:pt>
                <c:pt idx="11">
                  <c:v>-61</c:v>
                </c:pt>
                <c:pt idx="12">
                  <c:v>-52</c:v>
                </c:pt>
                <c:pt idx="13">
                  <c:v>-49</c:v>
                </c:pt>
                <c:pt idx="14">
                  <c:v>-51</c:v>
                </c:pt>
                <c:pt idx="15">
                  <c:v>-48</c:v>
                </c:pt>
                <c:pt idx="16">
                  <c:v>#N/A</c:v>
                </c:pt>
                <c:pt idx="17">
                  <c:v>#N/A</c:v>
                </c:pt>
                <c:pt idx="18">
                  <c:v>-53</c:v>
                </c:pt>
                <c:pt idx="19">
                  <c:v>-59</c:v>
                </c:pt>
                <c:pt idx="20">
                  <c:v>-65</c:v>
                </c:pt>
                <c:pt idx="21">
                  <c:v>-64</c:v>
                </c:pt>
                <c:pt idx="22">
                  <c:v>-67</c:v>
                </c:pt>
                <c:pt idx="23">
                  <c:v>#N/A</c:v>
                </c:pt>
                <c:pt idx="24">
                  <c:v>#N/A</c:v>
                </c:pt>
                <c:pt idx="25">
                  <c:v>-67</c:v>
                </c:pt>
                <c:pt idx="26">
                  <c:v>-69</c:v>
                </c:pt>
                <c:pt idx="27">
                  <c:v>-67</c:v>
                </c:pt>
                <c:pt idx="28">
                  <c:v>-61</c:v>
                </c:pt>
                <c:pt idx="29">
                  <c:v>-59</c:v>
                </c:pt>
                <c:pt idx="30">
                  <c:v>#N/A</c:v>
                </c:pt>
                <c:pt idx="31">
                  <c:v>#N/A</c:v>
                </c:pt>
                <c:pt idx="32">
                  <c:v>-68</c:v>
                </c:pt>
                <c:pt idx="33">
                  <c:v>-64</c:v>
                </c:pt>
                <c:pt idx="34">
                  <c:v>-66</c:v>
                </c:pt>
                <c:pt idx="35">
                  <c:v>-64</c:v>
                </c:pt>
                <c:pt idx="36">
                  <c:v>-59</c:v>
                </c:pt>
                <c:pt idx="37">
                  <c:v>#N/A</c:v>
                </c:pt>
                <c:pt idx="38">
                  <c:v>#N/A</c:v>
                </c:pt>
                <c:pt idx="39">
                  <c:v>-63</c:v>
                </c:pt>
                <c:pt idx="40">
                  <c:v>-59</c:v>
                </c:pt>
                <c:pt idx="41">
                  <c:v>-61</c:v>
                </c:pt>
                <c:pt idx="42">
                  <c:v>-62</c:v>
                </c:pt>
                <c:pt idx="43">
                  <c:v>-63</c:v>
                </c:pt>
                <c:pt idx="44">
                  <c:v>#N/A</c:v>
                </c:pt>
                <c:pt idx="45">
                  <c:v>#N/A</c:v>
                </c:pt>
                <c:pt idx="46">
                  <c:v>-61</c:v>
                </c:pt>
                <c:pt idx="47">
                  <c:v>-61</c:v>
                </c:pt>
                <c:pt idx="48">
                  <c:v>-58</c:v>
                </c:pt>
                <c:pt idx="49">
                  <c:v>-63</c:v>
                </c:pt>
                <c:pt idx="50">
                  <c:v>-58</c:v>
                </c:pt>
                <c:pt idx="51">
                  <c:v>#N/A</c:v>
                </c:pt>
                <c:pt idx="52">
                  <c:v>#N/A</c:v>
                </c:pt>
                <c:pt idx="53">
                  <c:v>-64</c:v>
                </c:pt>
                <c:pt idx="54">
                  <c:v>-61</c:v>
                </c:pt>
                <c:pt idx="55">
                  <c:v>-55</c:v>
                </c:pt>
                <c:pt idx="56">
                  <c:v>-51</c:v>
                </c:pt>
                <c:pt idx="57">
                  <c:v>-37</c:v>
                </c:pt>
                <c:pt idx="58">
                  <c:v>#N/A</c:v>
                </c:pt>
                <c:pt idx="59">
                  <c:v>#N/A</c:v>
                </c:pt>
                <c:pt idx="60">
                  <c:v>-32</c:v>
                </c:pt>
                <c:pt idx="61">
                  <c:v>-27</c:v>
                </c:pt>
                <c:pt idx="62">
                  <c:v>-22</c:v>
                </c:pt>
                <c:pt idx="63">
                  <c:v>-27</c:v>
                </c:pt>
                <c:pt idx="64">
                  <c:v>-24</c:v>
                </c:pt>
                <c:pt idx="65">
                  <c:v>#N/A</c:v>
                </c:pt>
                <c:pt idx="66">
                  <c:v>#N/A</c:v>
                </c:pt>
                <c:pt idx="67">
                  <c:v>-36</c:v>
                </c:pt>
                <c:pt idx="68">
                  <c:v>-37</c:v>
                </c:pt>
                <c:pt idx="69">
                  <c:v>-50</c:v>
                </c:pt>
                <c:pt idx="70">
                  <c:v>-43</c:v>
                </c:pt>
                <c:pt idx="71">
                  <c:v>-32</c:v>
                </c:pt>
                <c:pt idx="72">
                  <c:v>#N/A</c:v>
                </c:pt>
                <c:pt idx="73">
                  <c:v>#N/A</c:v>
                </c:pt>
                <c:pt idx="74">
                  <c:v>-32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-38</c:v>
                </c:pt>
                <c:pt idx="79">
                  <c:v>#N/A</c:v>
                </c:pt>
                <c:pt idx="80">
                  <c:v>#N/A</c:v>
                </c:pt>
                <c:pt idx="81">
                  <c:v>-38</c:v>
                </c:pt>
                <c:pt idx="82">
                  <c:v>-39</c:v>
                </c:pt>
                <c:pt idx="83">
                  <c:v>-37</c:v>
                </c:pt>
                <c:pt idx="84">
                  <c:v>-33</c:v>
                </c:pt>
                <c:pt idx="85">
                  <c:v>-25</c:v>
                </c:pt>
                <c:pt idx="86">
                  <c:v>#N/A</c:v>
                </c:pt>
                <c:pt idx="87">
                  <c:v>#N/A</c:v>
                </c:pt>
                <c:pt idx="88">
                  <c:v>-25</c:v>
                </c:pt>
                <c:pt idx="89">
                  <c:v>-29</c:v>
                </c:pt>
                <c:pt idx="90">
                  <c:v>-23</c:v>
                </c:pt>
                <c:pt idx="91">
                  <c:v>-26</c:v>
                </c:pt>
                <c:pt idx="92">
                  <c:v>-23</c:v>
                </c:pt>
                <c:pt idx="93">
                  <c:v>#N/A</c:v>
                </c:pt>
                <c:pt idx="94">
                  <c:v>#N/A</c:v>
                </c:pt>
                <c:pt idx="95">
                  <c:v>-31</c:v>
                </c:pt>
                <c:pt idx="96">
                  <c:v>-31</c:v>
                </c:pt>
                <c:pt idx="97">
                  <c:v>-28</c:v>
                </c:pt>
                <c:pt idx="98">
                  <c:v>-32</c:v>
                </c:pt>
                <c:pt idx="99">
                  <c:v>-40</c:v>
                </c:pt>
                <c:pt idx="100">
                  <c:v>#N/A</c:v>
                </c:pt>
                <c:pt idx="101">
                  <c:v>#N/A</c:v>
                </c:pt>
                <c:pt idx="102">
                  <c:v>-59</c:v>
                </c:pt>
                <c:pt idx="103">
                  <c:v>-59</c:v>
                </c:pt>
                <c:pt idx="104">
                  <c:v>-65</c:v>
                </c:pt>
                <c:pt idx="105">
                  <c:v>-62</c:v>
                </c:pt>
                <c:pt idx="106">
                  <c:v>-53</c:v>
                </c:pt>
                <c:pt idx="107">
                  <c:v>#N/A</c:v>
                </c:pt>
                <c:pt idx="108">
                  <c:v>#N/A</c:v>
                </c:pt>
                <c:pt idx="109">
                  <c:v>-36</c:v>
                </c:pt>
                <c:pt idx="110">
                  <c:v>-144</c:v>
                </c:pt>
                <c:pt idx="111">
                  <c:v>-105</c:v>
                </c:pt>
                <c:pt idx="112">
                  <c:v>-130</c:v>
                </c:pt>
                <c:pt idx="113">
                  <c:v>-148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-114</c:v>
                </c:pt>
                <c:pt idx="124">
                  <c:v>-96</c:v>
                </c:pt>
                <c:pt idx="125">
                  <c:v>-75</c:v>
                </c:pt>
                <c:pt idx="126">
                  <c:v>-71</c:v>
                </c:pt>
                <c:pt idx="127">
                  <c:v>-59</c:v>
                </c:pt>
                <c:pt idx="128">
                  <c:v>#N/A</c:v>
                </c:pt>
                <c:pt idx="129">
                  <c:v>#N/A</c:v>
                </c:pt>
                <c:pt idx="130">
                  <c:v>-79</c:v>
                </c:pt>
                <c:pt idx="131">
                  <c:v>-53</c:v>
                </c:pt>
                <c:pt idx="132">
                  <c:v>-56</c:v>
                </c:pt>
                <c:pt idx="133">
                  <c:v>-73</c:v>
                </c:pt>
                <c:pt idx="134">
                  <c:v>-67</c:v>
                </c:pt>
                <c:pt idx="135">
                  <c:v>#N/A</c:v>
                </c:pt>
                <c:pt idx="136">
                  <c:v>#N/A</c:v>
                </c:pt>
                <c:pt idx="137">
                  <c:v>-30</c:v>
                </c:pt>
                <c:pt idx="138">
                  <c:v>-24</c:v>
                </c:pt>
                <c:pt idx="139">
                  <c:v>-20</c:v>
                </c:pt>
                <c:pt idx="140">
                  <c:v>-24</c:v>
                </c:pt>
                <c:pt idx="141">
                  <c:v>-16</c:v>
                </c:pt>
                <c:pt idx="142">
                  <c:v>#N/A</c:v>
                </c:pt>
                <c:pt idx="143">
                  <c:v>#N/A</c:v>
                </c:pt>
                <c:pt idx="144">
                  <c:v>-15</c:v>
                </c:pt>
                <c:pt idx="145">
                  <c:v>-1</c:v>
                </c:pt>
                <c:pt idx="146">
                  <c:v>-30</c:v>
                </c:pt>
                <c:pt idx="147">
                  <c:v>-19</c:v>
                </c:pt>
                <c:pt idx="148">
                  <c:v>-53</c:v>
                </c:pt>
                <c:pt idx="149">
                  <c:v>#N/A</c:v>
                </c:pt>
                <c:pt idx="150">
                  <c:v>#N/A</c:v>
                </c:pt>
                <c:pt idx="151">
                  <c:v>-43</c:v>
                </c:pt>
                <c:pt idx="152">
                  <c:v>-48</c:v>
                </c:pt>
                <c:pt idx="153">
                  <c:v>-41</c:v>
                </c:pt>
                <c:pt idx="154">
                  <c:v>-62</c:v>
                </c:pt>
                <c:pt idx="155">
                  <c:v>-72</c:v>
                </c:pt>
                <c:pt idx="156">
                  <c:v>#N/A</c:v>
                </c:pt>
                <c:pt idx="157">
                  <c:v>#N/A</c:v>
                </c:pt>
                <c:pt idx="158">
                  <c:v>-76</c:v>
                </c:pt>
                <c:pt idx="159">
                  <c:v>-62</c:v>
                </c:pt>
                <c:pt idx="160">
                  <c:v>-58</c:v>
                </c:pt>
                <c:pt idx="161">
                  <c:v>-44</c:v>
                </c:pt>
                <c:pt idx="162">
                  <c:v>-48</c:v>
                </c:pt>
                <c:pt idx="163">
                  <c:v>#N/A</c:v>
                </c:pt>
                <c:pt idx="164">
                  <c:v>#N/A</c:v>
                </c:pt>
                <c:pt idx="165">
                  <c:v>-56</c:v>
                </c:pt>
                <c:pt idx="166">
                  <c:v>-59</c:v>
                </c:pt>
                <c:pt idx="167">
                  <c:v>-60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-85</c:v>
                </c:pt>
                <c:pt idx="173">
                  <c:v>-107</c:v>
                </c:pt>
                <c:pt idx="174">
                  <c:v>-126</c:v>
                </c:pt>
                <c:pt idx="175">
                  <c:v>-123</c:v>
                </c:pt>
                <c:pt idx="176">
                  <c:v>-126</c:v>
                </c:pt>
                <c:pt idx="177">
                  <c:v>#N/A</c:v>
                </c:pt>
                <c:pt idx="178">
                  <c:v>#N/A</c:v>
                </c:pt>
                <c:pt idx="179">
                  <c:v>-93</c:v>
                </c:pt>
                <c:pt idx="180">
                  <c:v>-169</c:v>
                </c:pt>
                <c:pt idx="181">
                  <c:v>-137</c:v>
                </c:pt>
                <c:pt idx="182">
                  <c:v>-157</c:v>
                </c:pt>
                <c:pt idx="183">
                  <c:v>-170</c:v>
                </c:pt>
                <c:pt idx="184">
                  <c:v>#N/A</c:v>
                </c:pt>
                <c:pt idx="185">
                  <c:v>#N/A</c:v>
                </c:pt>
                <c:pt idx="186">
                  <c:v>-144</c:v>
                </c:pt>
                <c:pt idx="187">
                  <c:v>-129</c:v>
                </c:pt>
                <c:pt idx="188">
                  <c:v>-168</c:v>
                </c:pt>
                <c:pt idx="189">
                  <c:v>-181</c:v>
                </c:pt>
                <c:pt idx="190">
                  <c:v>-100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螺纹跨期!$AB$23</c:f>
              <c:strCache>
                <c:ptCount val="1"/>
                <c:pt idx="0">
                  <c:v>RB1405-1410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螺纹跨期!$AB$71:$AB$265</c:f>
              <c:numCache>
                <c:formatCode>General</c:formatCode>
                <c:ptCount val="195"/>
                <c:pt idx="0">
                  <c:v>-39</c:v>
                </c:pt>
                <c:pt idx="1">
                  <c:v>#N/A</c:v>
                </c:pt>
                <c:pt idx="2">
                  <c:v>#N/A</c:v>
                </c:pt>
                <c:pt idx="3">
                  <c:v>-34</c:v>
                </c:pt>
                <c:pt idx="4">
                  <c:v>-31</c:v>
                </c:pt>
                <c:pt idx="5">
                  <c:v>-39</c:v>
                </c:pt>
                <c:pt idx="6">
                  <c:v>-42</c:v>
                </c:pt>
                <c:pt idx="7">
                  <c:v>-65</c:v>
                </c:pt>
                <c:pt idx="8">
                  <c:v>#N/A</c:v>
                </c:pt>
                <c:pt idx="9">
                  <c:v>#N/A</c:v>
                </c:pt>
                <c:pt idx="10">
                  <c:v>-57</c:v>
                </c:pt>
                <c:pt idx="11">
                  <c:v>-51</c:v>
                </c:pt>
                <c:pt idx="12">
                  <c:v>-51</c:v>
                </c:pt>
                <c:pt idx="13">
                  <c:v>-58</c:v>
                </c:pt>
                <c:pt idx="14">
                  <c:v>-59</c:v>
                </c:pt>
                <c:pt idx="15">
                  <c:v>#N/A</c:v>
                </c:pt>
                <c:pt idx="16">
                  <c:v>#N/A</c:v>
                </c:pt>
                <c:pt idx="17">
                  <c:v>-56</c:v>
                </c:pt>
                <c:pt idx="18">
                  <c:v>-58</c:v>
                </c:pt>
                <c:pt idx="19">
                  <c:v>-51</c:v>
                </c:pt>
                <c:pt idx="20">
                  <c:v>-40</c:v>
                </c:pt>
                <c:pt idx="21">
                  <c:v>-40</c:v>
                </c:pt>
                <c:pt idx="22">
                  <c:v>#N/A</c:v>
                </c:pt>
                <c:pt idx="23">
                  <c:v>#N/A</c:v>
                </c:pt>
                <c:pt idx="24">
                  <c:v>-32</c:v>
                </c:pt>
                <c:pt idx="25">
                  <c:v>-29</c:v>
                </c:pt>
                <c:pt idx="26">
                  <c:v>-27</c:v>
                </c:pt>
                <c:pt idx="27">
                  <c:v>-24</c:v>
                </c:pt>
                <c:pt idx="28">
                  <c:v>-33</c:v>
                </c:pt>
                <c:pt idx="29">
                  <c:v>#N/A</c:v>
                </c:pt>
                <c:pt idx="30">
                  <c:v>#N/A</c:v>
                </c:pt>
                <c:pt idx="31">
                  <c:v>-37</c:v>
                </c:pt>
                <c:pt idx="32">
                  <c:v>-37</c:v>
                </c:pt>
                <c:pt idx="33">
                  <c:v>-36</c:v>
                </c:pt>
                <c:pt idx="34">
                  <c:v>-41</c:v>
                </c:pt>
                <c:pt idx="35">
                  <c:v>-43</c:v>
                </c:pt>
                <c:pt idx="36">
                  <c:v>#N/A</c:v>
                </c:pt>
                <c:pt idx="37">
                  <c:v>#N/A</c:v>
                </c:pt>
                <c:pt idx="38">
                  <c:v>-35</c:v>
                </c:pt>
                <c:pt idx="39">
                  <c:v>-44</c:v>
                </c:pt>
                <c:pt idx="40">
                  <c:v>-48</c:v>
                </c:pt>
                <c:pt idx="41">
                  <c:v>-40</c:v>
                </c:pt>
                <c:pt idx="42">
                  <c:v>-38</c:v>
                </c:pt>
                <c:pt idx="43">
                  <c:v>#N/A</c:v>
                </c:pt>
                <c:pt idx="44">
                  <c:v>#N/A</c:v>
                </c:pt>
                <c:pt idx="45">
                  <c:v>-38</c:v>
                </c:pt>
                <c:pt idx="46">
                  <c:v>-39</c:v>
                </c:pt>
                <c:pt idx="47">
                  <c:v>-35</c:v>
                </c:pt>
                <c:pt idx="48">
                  <c:v>-38</c:v>
                </c:pt>
                <c:pt idx="49">
                  <c:v>-17</c:v>
                </c:pt>
                <c:pt idx="50">
                  <c:v>#N/A</c:v>
                </c:pt>
                <c:pt idx="51">
                  <c:v>#N/A</c:v>
                </c:pt>
                <c:pt idx="52">
                  <c:v>-24</c:v>
                </c:pt>
                <c:pt idx="53">
                  <c:v>-28</c:v>
                </c:pt>
                <c:pt idx="54">
                  <c:v>-37</c:v>
                </c:pt>
                <c:pt idx="55">
                  <c:v>-20</c:v>
                </c:pt>
                <c:pt idx="56">
                  <c:v>-35</c:v>
                </c:pt>
                <c:pt idx="57">
                  <c:v>#N/A</c:v>
                </c:pt>
                <c:pt idx="58">
                  <c:v>#N/A</c:v>
                </c:pt>
                <c:pt idx="59">
                  <c:v>-40</c:v>
                </c:pt>
                <c:pt idx="60">
                  <c:v>-47</c:v>
                </c:pt>
                <c:pt idx="61">
                  <c:v>-46</c:v>
                </c:pt>
                <c:pt idx="62">
                  <c:v>-42</c:v>
                </c:pt>
                <c:pt idx="63">
                  <c:v>-52</c:v>
                </c:pt>
                <c:pt idx="64">
                  <c:v>#N/A</c:v>
                </c:pt>
                <c:pt idx="65">
                  <c:v>#N/A</c:v>
                </c:pt>
                <c:pt idx="66">
                  <c:v>-47</c:v>
                </c:pt>
                <c:pt idx="67">
                  <c:v>-52</c:v>
                </c:pt>
                <c:pt idx="68">
                  <c:v>-60</c:v>
                </c:pt>
                <c:pt idx="69">
                  <c:v>-63</c:v>
                </c:pt>
                <c:pt idx="70">
                  <c:v>-61</c:v>
                </c:pt>
                <c:pt idx="71">
                  <c:v>#N/A</c:v>
                </c:pt>
                <c:pt idx="72">
                  <c:v>#N/A</c:v>
                </c:pt>
                <c:pt idx="73">
                  <c:v>-72</c:v>
                </c:pt>
                <c:pt idx="74">
                  <c:v>-75</c:v>
                </c:pt>
                <c:pt idx="75">
                  <c:v>#N/A</c:v>
                </c:pt>
                <c:pt idx="76">
                  <c:v>-82</c:v>
                </c:pt>
                <c:pt idx="77">
                  <c:v>-96</c:v>
                </c:pt>
                <c:pt idx="78">
                  <c:v>#N/A</c:v>
                </c:pt>
                <c:pt idx="79">
                  <c:v>#N/A</c:v>
                </c:pt>
                <c:pt idx="80">
                  <c:v>-97</c:v>
                </c:pt>
                <c:pt idx="81">
                  <c:v>-105</c:v>
                </c:pt>
                <c:pt idx="82">
                  <c:v>-98</c:v>
                </c:pt>
                <c:pt idx="83">
                  <c:v>-98</c:v>
                </c:pt>
                <c:pt idx="84">
                  <c:v>-87</c:v>
                </c:pt>
                <c:pt idx="85">
                  <c:v>#N/A</c:v>
                </c:pt>
                <c:pt idx="86">
                  <c:v>#N/A</c:v>
                </c:pt>
                <c:pt idx="87">
                  <c:v>-88</c:v>
                </c:pt>
                <c:pt idx="88">
                  <c:v>-89</c:v>
                </c:pt>
                <c:pt idx="89">
                  <c:v>-85</c:v>
                </c:pt>
                <c:pt idx="90">
                  <c:v>-94</c:v>
                </c:pt>
                <c:pt idx="91">
                  <c:v>-85</c:v>
                </c:pt>
                <c:pt idx="92">
                  <c:v>#N/A</c:v>
                </c:pt>
                <c:pt idx="93">
                  <c:v>#N/A</c:v>
                </c:pt>
                <c:pt idx="94">
                  <c:v>-84</c:v>
                </c:pt>
                <c:pt idx="95">
                  <c:v>-80</c:v>
                </c:pt>
                <c:pt idx="96">
                  <c:v>-84</c:v>
                </c:pt>
                <c:pt idx="97">
                  <c:v>-84</c:v>
                </c:pt>
                <c:pt idx="98">
                  <c:v>-83</c:v>
                </c:pt>
                <c:pt idx="99">
                  <c:v>#N/A</c:v>
                </c:pt>
                <c:pt idx="100">
                  <c:v>#N/A</c:v>
                </c:pt>
                <c:pt idx="101">
                  <c:v>-92</c:v>
                </c:pt>
                <c:pt idx="102">
                  <c:v>-96</c:v>
                </c:pt>
                <c:pt idx="103">
                  <c:v>-85</c:v>
                </c:pt>
                <c:pt idx="104">
                  <c:v>-82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-89</c:v>
                </c:pt>
                <c:pt idx="113">
                  <c:v>#N/A</c:v>
                </c:pt>
                <c:pt idx="114">
                  <c:v>#N/A</c:v>
                </c:pt>
                <c:pt idx="115">
                  <c:v>-94</c:v>
                </c:pt>
                <c:pt idx="116">
                  <c:v>-94</c:v>
                </c:pt>
                <c:pt idx="117">
                  <c:v>-91</c:v>
                </c:pt>
                <c:pt idx="118">
                  <c:v>-97</c:v>
                </c:pt>
                <c:pt idx="119">
                  <c:v>-104</c:v>
                </c:pt>
                <c:pt idx="120">
                  <c:v>#N/A</c:v>
                </c:pt>
                <c:pt idx="121">
                  <c:v>#N/A</c:v>
                </c:pt>
                <c:pt idx="122">
                  <c:v>-99</c:v>
                </c:pt>
                <c:pt idx="123">
                  <c:v>-104</c:v>
                </c:pt>
                <c:pt idx="124">
                  <c:v>-97</c:v>
                </c:pt>
                <c:pt idx="125">
                  <c:v>-96</c:v>
                </c:pt>
                <c:pt idx="126">
                  <c:v>-93</c:v>
                </c:pt>
                <c:pt idx="127">
                  <c:v>#N/A</c:v>
                </c:pt>
                <c:pt idx="128">
                  <c:v>#N/A</c:v>
                </c:pt>
                <c:pt idx="129">
                  <c:v>-104</c:v>
                </c:pt>
                <c:pt idx="130">
                  <c:v>-105</c:v>
                </c:pt>
                <c:pt idx="131">
                  <c:v>-100</c:v>
                </c:pt>
                <c:pt idx="132">
                  <c:v>-100</c:v>
                </c:pt>
                <c:pt idx="133">
                  <c:v>-94</c:v>
                </c:pt>
                <c:pt idx="134">
                  <c:v>#N/A</c:v>
                </c:pt>
                <c:pt idx="135">
                  <c:v>#N/A</c:v>
                </c:pt>
                <c:pt idx="136">
                  <c:v>-102</c:v>
                </c:pt>
                <c:pt idx="137">
                  <c:v>-99</c:v>
                </c:pt>
                <c:pt idx="138">
                  <c:v>-106</c:v>
                </c:pt>
                <c:pt idx="139">
                  <c:v>-99</c:v>
                </c:pt>
                <c:pt idx="140">
                  <c:v>-107</c:v>
                </c:pt>
                <c:pt idx="141">
                  <c:v>#N/A</c:v>
                </c:pt>
                <c:pt idx="142">
                  <c:v>#N/A</c:v>
                </c:pt>
                <c:pt idx="143">
                  <c:v>-98</c:v>
                </c:pt>
                <c:pt idx="144">
                  <c:v>-118</c:v>
                </c:pt>
                <c:pt idx="145">
                  <c:v>-117</c:v>
                </c:pt>
                <c:pt idx="146">
                  <c:v>-118</c:v>
                </c:pt>
                <c:pt idx="147">
                  <c:v>-122</c:v>
                </c:pt>
                <c:pt idx="148">
                  <c:v>#N/A</c:v>
                </c:pt>
                <c:pt idx="149">
                  <c:v>#N/A</c:v>
                </c:pt>
                <c:pt idx="150">
                  <c:v>-106</c:v>
                </c:pt>
                <c:pt idx="151">
                  <c:v>-93</c:v>
                </c:pt>
                <c:pt idx="152">
                  <c:v>-62</c:v>
                </c:pt>
                <c:pt idx="153">
                  <c:v>-44</c:v>
                </c:pt>
                <c:pt idx="154">
                  <c:v>-23</c:v>
                </c:pt>
                <c:pt idx="155">
                  <c:v>#N/A</c:v>
                </c:pt>
                <c:pt idx="156">
                  <c:v>#N/A</c:v>
                </c:pt>
                <c:pt idx="157">
                  <c:v>-13</c:v>
                </c:pt>
                <c:pt idx="158">
                  <c:v>-25</c:v>
                </c:pt>
                <c:pt idx="159">
                  <c:v>-45</c:v>
                </c:pt>
                <c:pt idx="160">
                  <c:v>-41</c:v>
                </c:pt>
                <c:pt idx="161">
                  <c:v>-63</c:v>
                </c:pt>
                <c:pt idx="162">
                  <c:v>#N/A</c:v>
                </c:pt>
                <c:pt idx="163">
                  <c:v>#N/A</c:v>
                </c:pt>
                <c:pt idx="164">
                  <c:v>-65</c:v>
                </c:pt>
                <c:pt idx="165">
                  <c:v>-73</c:v>
                </c:pt>
                <c:pt idx="166">
                  <c:v>-69</c:v>
                </c:pt>
                <c:pt idx="167">
                  <c:v>-75</c:v>
                </c:pt>
                <c:pt idx="168">
                  <c:v>-86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-101</c:v>
                </c:pt>
                <c:pt idx="173">
                  <c:v>-87</c:v>
                </c:pt>
                <c:pt idx="174">
                  <c:v>-61</c:v>
                </c:pt>
                <c:pt idx="175">
                  <c:v>-69</c:v>
                </c:pt>
                <c:pt idx="176">
                  <c:v>#N/A</c:v>
                </c:pt>
                <c:pt idx="177">
                  <c:v>#N/A</c:v>
                </c:pt>
                <c:pt idx="178">
                  <c:v>-63</c:v>
                </c:pt>
                <c:pt idx="179">
                  <c:v>-60</c:v>
                </c:pt>
                <c:pt idx="180">
                  <c:v>-53</c:v>
                </c:pt>
                <c:pt idx="181">
                  <c:v>-50</c:v>
                </c:pt>
                <c:pt idx="182">
                  <c:v>-22</c:v>
                </c:pt>
                <c:pt idx="183">
                  <c:v>#N/A</c:v>
                </c:pt>
                <c:pt idx="184">
                  <c:v>#N/A</c:v>
                </c:pt>
                <c:pt idx="185">
                  <c:v>-17</c:v>
                </c:pt>
                <c:pt idx="186">
                  <c:v>-17</c:v>
                </c:pt>
                <c:pt idx="187">
                  <c:v>10</c:v>
                </c:pt>
                <c:pt idx="188">
                  <c:v>-6</c:v>
                </c:pt>
                <c:pt idx="189">
                  <c:v>1</c:v>
                </c:pt>
                <c:pt idx="190">
                  <c:v>#N/A</c:v>
                </c:pt>
                <c:pt idx="191">
                  <c:v>#N/A</c:v>
                </c:pt>
                <c:pt idx="192">
                  <c:v>43</c:v>
                </c:pt>
                <c:pt idx="193">
                  <c:v>76</c:v>
                </c:pt>
                <c:pt idx="194">
                  <c:v>98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螺纹跨期!$AC$23</c:f>
              <c:strCache>
                <c:ptCount val="1"/>
                <c:pt idx="0">
                  <c:v>RB1505-1510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螺纹跨期!$AC$71:$AC$265</c:f>
              <c:numCache>
                <c:formatCode>General</c:formatCode>
                <c:ptCount val="195"/>
                <c:pt idx="0">
                  <c:v>#N/A</c:v>
                </c:pt>
                <c:pt idx="1">
                  <c:v>#N/A</c:v>
                </c:pt>
                <c:pt idx="2">
                  <c:v>-25</c:v>
                </c:pt>
                <c:pt idx="3">
                  <c:v>-26</c:v>
                </c:pt>
                <c:pt idx="4">
                  <c:v>-30</c:v>
                </c:pt>
                <c:pt idx="5">
                  <c:v>-62</c:v>
                </c:pt>
                <c:pt idx="6">
                  <c:v>-39</c:v>
                </c:pt>
                <c:pt idx="7">
                  <c:v>#N/A</c:v>
                </c:pt>
                <c:pt idx="8">
                  <c:v>#N/A</c:v>
                </c:pt>
                <c:pt idx="9">
                  <c:v>-27</c:v>
                </c:pt>
                <c:pt idx="10">
                  <c:v>-2</c:v>
                </c:pt>
                <c:pt idx="11">
                  <c:v>4</c:v>
                </c:pt>
                <c:pt idx="12">
                  <c:v>-10</c:v>
                </c:pt>
                <c:pt idx="13">
                  <c:v>-17</c:v>
                </c:pt>
                <c:pt idx="14">
                  <c:v>#N/A</c:v>
                </c:pt>
                <c:pt idx="15">
                  <c:v>#N/A</c:v>
                </c:pt>
                <c:pt idx="16">
                  <c:v>-29</c:v>
                </c:pt>
                <c:pt idx="17">
                  <c:v>-24</c:v>
                </c:pt>
                <c:pt idx="18">
                  <c:v>-24</c:v>
                </c:pt>
                <c:pt idx="19">
                  <c:v>-22</c:v>
                </c:pt>
                <c:pt idx="20">
                  <c:v>-25</c:v>
                </c:pt>
                <c:pt idx="21">
                  <c:v>#N/A</c:v>
                </c:pt>
                <c:pt idx="22">
                  <c:v>#N/A</c:v>
                </c:pt>
                <c:pt idx="23">
                  <c:v>-21</c:v>
                </c:pt>
                <c:pt idx="24">
                  <c:v>-23</c:v>
                </c:pt>
                <c:pt idx="25">
                  <c:v>-17</c:v>
                </c:pt>
                <c:pt idx="26">
                  <c:v>-25</c:v>
                </c:pt>
                <c:pt idx="27">
                  <c:v>-11</c:v>
                </c:pt>
                <c:pt idx="28">
                  <c:v>#N/A</c:v>
                </c:pt>
                <c:pt idx="29">
                  <c:v>#N/A</c:v>
                </c:pt>
                <c:pt idx="30">
                  <c:v>-3</c:v>
                </c:pt>
                <c:pt idx="31">
                  <c:v>-3</c:v>
                </c:pt>
                <c:pt idx="32">
                  <c:v>18</c:v>
                </c:pt>
                <c:pt idx="33">
                  <c:v>20</c:v>
                </c:pt>
                <c:pt idx="34">
                  <c:v>41</c:v>
                </c:pt>
                <c:pt idx="35">
                  <c:v>#N/A</c:v>
                </c:pt>
                <c:pt idx="36">
                  <c:v>#N/A</c:v>
                </c:pt>
                <c:pt idx="37">
                  <c:v>16</c:v>
                </c:pt>
                <c:pt idx="38">
                  <c:v>22</c:v>
                </c:pt>
                <c:pt idx="39">
                  <c:v>24</c:v>
                </c:pt>
                <c:pt idx="40">
                  <c:v>27</c:v>
                </c:pt>
                <c:pt idx="41">
                  <c:v>25</c:v>
                </c:pt>
                <c:pt idx="42">
                  <c:v>#N/A</c:v>
                </c:pt>
                <c:pt idx="43">
                  <c:v>#N/A</c:v>
                </c:pt>
                <c:pt idx="44">
                  <c:v>9</c:v>
                </c:pt>
                <c:pt idx="45">
                  <c:v>9</c:v>
                </c:pt>
                <c:pt idx="46">
                  <c:v>7</c:v>
                </c:pt>
                <c:pt idx="47">
                  <c:v>18</c:v>
                </c:pt>
                <c:pt idx="48">
                  <c:v>14</c:v>
                </c:pt>
                <c:pt idx="49">
                  <c:v>#N/A</c:v>
                </c:pt>
                <c:pt idx="50">
                  <c:v>#N/A</c:v>
                </c:pt>
                <c:pt idx="51">
                  <c:v>13</c:v>
                </c:pt>
                <c:pt idx="52">
                  <c:v>11</c:v>
                </c:pt>
                <c:pt idx="53">
                  <c:v>7</c:v>
                </c:pt>
                <c:pt idx="54">
                  <c:v>12</c:v>
                </c:pt>
                <c:pt idx="55">
                  <c:v>4</c:v>
                </c:pt>
                <c:pt idx="56">
                  <c:v>#N/A</c:v>
                </c:pt>
                <c:pt idx="57">
                  <c:v>#N/A</c:v>
                </c:pt>
                <c:pt idx="58">
                  <c:v>4</c:v>
                </c:pt>
                <c:pt idx="59">
                  <c:v>9</c:v>
                </c:pt>
                <c:pt idx="60">
                  <c:v>6</c:v>
                </c:pt>
                <c:pt idx="61">
                  <c:v>-29</c:v>
                </c:pt>
                <c:pt idx="62">
                  <c:v>-30</c:v>
                </c:pt>
                <c:pt idx="63">
                  <c:v>#N/A</c:v>
                </c:pt>
                <c:pt idx="64">
                  <c:v>#N/A</c:v>
                </c:pt>
                <c:pt idx="65">
                  <c:v>-50</c:v>
                </c:pt>
                <c:pt idx="66">
                  <c:v>-63</c:v>
                </c:pt>
                <c:pt idx="67">
                  <c:v>-50</c:v>
                </c:pt>
                <c:pt idx="68">
                  <c:v>-33</c:v>
                </c:pt>
                <c:pt idx="69">
                  <c:v>-41</c:v>
                </c:pt>
                <c:pt idx="70">
                  <c:v>#N/A</c:v>
                </c:pt>
                <c:pt idx="71">
                  <c:v>#N/A</c:v>
                </c:pt>
                <c:pt idx="72">
                  <c:v>-43</c:v>
                </c:pt>
                <c:pt idx="73">
                  <c:v>-29</c:v>
                </c:pt>
                <c:pt idx="74">
                  <c:v>-23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-29</c:v>
                </c:pt>
                <c:pt idx="80">
                  <c:v>-20</c:v>
                </c:pt>
                <c:pt idx="81">
                  <c:v>-24</c:v>
                </c:pt>
                <c:pt idx="82">
                  <c:v>-23</c:v>
                </c:pt>
                <c:pt idx="83">
                  <c:v>-22</c:v>
                </c:pt>
                <c:pt idx="84">
                  <c:v>#N/A</c:v>
                </c:pt>
                <c:pt idx="85">
                  <c:v>#N/A</c:v>
                </c:pt>
                <c:pt idx="86">
                  <c:v>-19</c:v>
                </c:pt>
                <c:pt idx="87">
                  <c:v>-9</c:v>
                </c:pt>
                <c:pt idx="88">
                  <c:v>-19</c:v>
                </c:pt>
                <c:pt idx="89">
                  <c:v>-12</c:v>
                </c:pt>
                <c:pt idx="90">
                  <c:v>-18</c:v>
                </c:pt>
                <c:pt idx="91">
                  <c:v>#N/A</c:v>
                </c:pt>
                <c:pt idx="92">
                  <c:v>#N/A</c:v>
                </c:pt>
                <c:pt idx="93">
                  <c:v>-12</c:v>
                </c:pt>
                <c:pt idx="94">
                  <c:v>-16</c:v>
                </c:pt>
                <c:pt idx="95">
                  <c:v>-24</c:v>
                </c:pt>
                <c:pt idx="96">
                  <c:v>-23</c:v>
                </c:pt>
                <c:pt idx="97">
                  <c:v>-22</c:v>
                </c:pt>
                <c:pt idx="98">
                  <c:v>#N/A</c:v>
                </c:pt>
                <c:pt idx="99">
                  <c:v>#N/A</c:v>
                </c:pt>
                <c:pt idx="100">
                  <c:v>-35</c:v>
                </c:pt>
                <c:pt idx="101">
                  <c:v>-40</c:v>
                </c:pt>
                <c:pt idx="102">
                  <c:v>-28</c:v>
                </c:pt>
                <c:pt idx="103">
                  <c:v>-29</c:v>
                </c:pt>
                <c:pt idx="104">
                  <c:v>-27</c:v>
                </c:pt>
                <c:pt idx="105">
                  <c:v>#N/A</c:v>
                </c:pt>
                <c:pt idx="106">
                  <c:v>#N/A</c:v>
                </c:pt>
                <c:pt idx="107">
                  <c:v>-46</c:v>
                </c:pt>
                <c:pt idx="108">
                  <c:v>-66</c:v>
                </c:pt>
                <c:pt idx="109">
                  <c:v>-71</c:v>
                </c:pt>
                <c:pt idx="110">
                  <c:v>-70</c:v>
                </c:pt>
                <c:pt idx="111">
                  <c:v>-60</c:v>
                </c:pt>
                <c:pt idx="112">
                  <c:v>#N/A</c:v>
                </c:pt>
                <c:pt idx="113">
                  <c:v>#N/A</c:v>
                </c:pt>
                <c:pt idx="114">
                  <c:v>-68</c:v>
                </c:pt>
                <c:pt idx="115">
                  <c:v>-69</c:v>
                </c:pt>
                <c:pt idx="116">
                  <c:v>-68</c:v>
                </c:pt>
                <c:pt idx="117">
                  <c:v>-59</c:v>
                </c:pt>
                <c:pt idx="118">
                  <c:v>-53</c:v>
                </c:pt>
                <c:pt idx="119">
                  <c:v>#N/A</c:v>
                </c:pt>
                <c:pt idx="120">
                  <c:v>#N/A</c:v>
                </c:pt>
                <c:pt idx="121">
                  <c:v>-62</c:v>
                </c:pt>
                <c:pt idx="122">
                  <c:v>-59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-69</c:v>
                </c:pt>
                <c:pt idx="131">
                  <c:v>-73</c:v>
                </c:pt>
                <c:pt idx="132">
                  <c:v>-91</c:v>
                </c:pt>
                <c:pt idx="133">
                  <c:v>#N/A</c:v>
                </c:pt>
                <c:pt idx="134">
                  <c:v>#N/A</c:v>
                </c:pt>
                <c:pt idx="135">
                  <c:v>-111</c:v>
                </c:pt>
                <c:pt idx="136">
                  <c:v>-105</c:v>
                </c:pt>
                <c:pt idx="137">
                  <c:v>-101</c:v>
                </c:pt>
                <c:pt idx="138">
                  <c:v>-76</c:v>
                </c:pt>
                <c:pt idx="139">
                  <c:v>-67</c:v>
                </c:pt>
                <c:pt idx="140">
                  <c:v>#N/A</c:v>
                </c:pt>
                <c:pt idx="141">
                  <c:v>#N/A</c:v>
                </c:pt>
                <c:pt idx="142">
                  <c:v>-86</c:v>
                </c:pt>
                <c:pt idx="143">
                  <c:v>-100</c:v>
                </c:pt>
                <c:pt idx="144">
                  <c:v>-102</c:v>
                </c:pt>
                <c:pt idx="145">
                  <c:v>-110</c:v>
                </c:pt>
                <c:pt idx="146">
                  <c:v>-105</c:v>
                </c:pt>
                <c:pt idx="147">
                  <c:v>#N/A</c:v>
                </c:pt>
                <c:pt idx="148">
                  <c:v>#N/A</c:v>
                </c:pt>
                <c:pt idx="149">
                  <c:v>-107</c:v>
                </c:pt>
                <c:pt idx="150">
                  <c:v>-102</c:v>
                </c:pt>
                <c:pt idx="151">
                  <c:v>-73</c:v>
                </c:pt>
                <c:pt idx="152">
                  <c:v>-70</c:v>
                </c:pt>
                <c:pt idx="153">
                  <c:v>-71</c:v>
                </c:pt>
                <c:pt idx="154">
                  <c:v>#N/A</c:v>
                </c:pt>
                <c:pt idx="155">
                  <c:v>#N/A</c:v>
                </c:pt>
                <c:pt idx="156">
                  <c:v>-79</c:v>
                </c:pt>
                <c:pt idx="157">
                  <c:v>-74</c:v>
                </c:pt>
                <c:pt idx="158">
                  <c:v>-61</c:v>
                </c:pt>
                <c:pt idx="159">
                  <c:v>-73</c:v>
                </c:pt>
                <c:pt idx="160">
                  <c:v>-51</c:v>
                </c:pt>
                <c:pt idx="161">
                  <c:v>#N/A</c:v>
                </c:pt>
                <c:pt idx="162">
                  <c:v>#N/A</c:v>
                </c:pt>
                <c:pt idx="163">
                  <c:v>-32</c:v>
                </c:pt>
                <c:pt idx="164">
                  <c:v>-39</c:v>
                </c:pt>
                <c:pt idx="165">
                  <c:v>-19</c:v>
                </c:pt>
                <c:pt idx="166">
                  <c:v>9</c:v>
                </c:pt>
                <c:pt idx="167">
                  <c:v>11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-21</c:v>
                </c:pt>
                <c:pt idx="172">
                  <c:v>-27</c:v>
                </c:pt>
                <c:pt idx="173">
                  <c:v>-29</c:v>
                </c:pt>
                <c:pt idx="174">
                  <c:v>-44</c:v>
                </c:pt>
                <c:pt idx="175">
                  <c:v>#N/A</c:v>
                </c:pt>
                <c:pt idx="176">
                  <c:v>#N/A</c:v>
                </c:pt>
                <c:pt idx="177">
                  <c:v>-60</c:v>
                </c:pt>
                <c:pt idx="178">
                  <c:v>-58</c:v>
                </c:pt>
                <c:pt idx="179">
                  <c:v>-30</c:v>
                </c:pt>
                <c:pt idx="180">
                  <c:v>-37</c:v>
                </c:pt>
                <c:pt idx="181">
                  <c:v>-15</c:v>
                </c:pt>
                <c:pt idx="182">
                  <c:v>#N/A</c:v>
                </c:pt>
                <c:pt idx="183">
                  <c:v>#N/A</c:v>
                </c:pt>
                <c:pt idx="184">
                  <c:v>1</c:v>
                </c:pt>
                <c:pt idx="185">
                  <c:v>-42</c:v>
                </c:pt>
                <c:pt idx="186">
                  <c:v>-52</c:v>
                </c:pt>
                <c:pt idx="187">
                  <c:v>-63</c:v>
                </c:pt>
                <c:pt idx="188">
                  <c:v>-81</c:v>
                </c:pt>
                <c:pt idx="189">
                  <c:v>#N/A</c:v>
                </c:pt>
                <c:pt idx="190">
                  <c:v>#N/A</c:v>
                </c:pt>
                <c:pt idx="191">
                  <c:v>-125</c:v>
                </c:pt>
                <c:pt idx="192">
                  <c:v>-129</c:v>
                </c:pt>
                <c:pt idx="193">
                  <c:v>-110</c:v>
                </c:pt>
                <c:pt idx="194">
                  <c:v>-167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螺纹跨期!$AD$23</c:f>
              <c:strCache>
                <c:ptCount val="1"/>
                <c:pt idx="0">
                  <c:v>RB1605-1610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螺纹跨期!$AD$71:$AD$265</c:f>
              <c:numCache>
                <c:formatCode>General</c:formatCode>
                <c:ptCount val="195"/>
                <c:pt idx="0">
                  <c:v>#N/A</c:v>
                </c:pt>
                <c:pt idx="1">
                  <c:v>-24</c:v>
                </c:pt>
                <c:pt idx="2">
                  <c:v>-24</c:v>
                </c:pt>
                <c:pt idx="3">
                  <c:v>-26</c:v>
                </c:pt>
                <c:pt idx="4">
                  <c:v>-25</c:v>
                </c:pt>
                <c:pt idx="5">
                  <c:v>-27</c:v>
                </c:pt>
                <c:pt idx="6">
                  <c:v>#N/A</c:v>
                </c:pt>
                <c:pt idx="7">
                  <c:v>#N/A</c:v>
                </c:pt>
                <c:pt idx="8">
                  <c:v>-26</c:v>
                </c:pt>
                <c:pt idx="9">
                  <c:v>-19</c:v>
                </c:pt>
                <c:pt idx="10">
                  <c:v>-22</c:v>
                </c:pt>
                <c:pt idx="11">
                  <c:v>-22</c:v>
                </c:pt>
                <c:pt idx="12">
                  <c:v>-27</c:v>
                </c:pt>
                <c:pt idx="13">
                  <c:v>#N/A</c:v>
                </c:pt>
                <c:pt idx="14">
                  <c:v>#N/A</c:v>
                </c:pt>
                <c:pt idx="15">
                  <c:v>-26</c:v>
                </c:pt>
                <c:pt idx="16">
                  <c:v>-28</c:v>
                </c:pt>
                <c:pt idx="17">
                  <c:v>-12</c:v>
                </c:pt>
                <c:pt idx="18">
                  <c:v>-8</c:v>
                </c:pt>
                <c:pt idx="19">
                  <c:v>-10</c:v>
                </c:pt>
                <c:pt idx="20">
                  <c:v>#N/A</c:v>
                </c:pt>
                <c:pt idx="21">
                  <c:v>#N/A</c:v>
                </c:pt>
                <c:pt idx="22">
                  <c:v>-13</c:v>
                </c:pt>
                <c:pt idx="23">
                  <c:v>-16</c:v>
                </c:pt>
                <c:pt idx="24">
                  <c:v>-18</c:v>
                </c:pt>
                <c:pt idx="25">
                  <c:v>-14</c:v>
                </c:pt>
                <c:pt idx="26">
                  <c:v>-11</c:v>
                </c:pt>
                <c:pt idx="27">
                  <c:v>#N/A</c:v>
                </c:pt>
                <c:pt idx="28">
                  <c:v>#N/A</c:v>
                </c:pt>
                <c:pt idx="29">
                  <c:v>-8</c:v>
                </c:pt>
                <c:pt idx="30">
                  <c:v>-8</c:v>
                </c:pt>
                <c:pt idx="31">
                  <c:v>-5</c:v>
                </c:pt>
                <c:pt idx="32">
                  <c:v>-5</c:v>
                </c:pt>
                <c:pt idx="33">
                  <c:v>-11</c:v>
                </c:pt>
                <c:pt idx="34">
                  <c:v>#N/A</c:v>
                </c:pt>
                <c:pt idx="35">
                  <c:v>#N/A</c:v>
                </c:pt>
                <c:pt idx="36">
                  <c:v>-7</c:v>
                </c:pt>
                <c:pt idx="37">
                  <c:v>-5</c:v>
                </c:pt>
                <c:pt idx="38">
                  <c:v>-7</c:v>
                </c:pt>
                <c:pt idx="39">
                  <c:v>-15</c:v>
                </c:pt>
                <c:pt idx="40">
                  <c:v>-12</c:v>
                </c:pt>
                <c:pt idx="41">
                  <c:v>#N/A</c:v>
                </c:pt>
                <c:pt idx="42">
                  <c:v>#N/A</c:v>
                </c:pt>
                <c:pt idx="43">
                  <c:v>-8</c:v>
                </c:pt>
                <c:pt idx="44">
                  <c:v>-10</c:v>
                </c:pt>
                <c:pt idx="45">
                  <c:v>-32</c:v>
                </c:pt>
                <c:pt idx="46">
                  <c:v>-28</c:v>
                </c:pt>
                <c:pt idx="47">
                  <c:v>-33</c:v>
                </c:pt>
                <c:pt idx="48">
                  <c:v>#N/A</c:v>
                </c:pt>
                <c:pt idx="49">
                  <c:v>#N/A</c:v>
                </c:pt>
                <c:pt idx="50">
                  <c:v>-27</c:v>
                </c:pt>
                <c:pt idx="51">
                  <c:v>-25</c:v>
                </c:pt>
                <c:pt idx="52">
                  <c:v>-24</c:v>
                </c:pt>
                <c:pt idx="53">
                  <c:v>-27</c:v>
                </c:pt>
                <c:pt idx="54">
                  <c:v>-27</c:v>
                </c:pt>
                <c:pt idx="55">
                  <c:v>#N/A</c:v>
                </c:pt>
                <c:pt idx="56">
                  <c:v>#N/A</c:v>
                </c:pt>
                <c:pt idx="57">
                  <c:v>-28</c:v>
                </c:pt>
                <c:pt idx="58">
                  <c:v>-29</c:v>
                </c:pt>
                <c:pt idx="59">
                  <c:v>-25</c:v>
                </c:pt>
                <c:pt idx="60">
                  <c:v>-18</c:v>
                </c:pt>
                <c:pt idx="61">
                  <c:v>-14</c:v>
                </c:pt>
                <c:pt idx="62">
                  <c:v>#N/A</c:v>
                </c:pt>
                <c:pt idx="63">
                  <c:v>#N/A</c:v>
                </c:pt>
                <c:pt idx="64">
                  <c:v>-22</c:v>
                </c:pt>
                <c:pt idx="65">
                  <c:v>-26</c:v>
                </c:pt>
                <c:pt idx="66">
                  <c:v>-26</c:v>
                </c:pt>
                <c:pt idx="67">
                  <c:v>-26</c:v>
                </c:pt>
                <c:pt idx="68">
                  <c:v>-24</c:v>
                </c:pt>
                <c:pt idx="69">
                  <c:v>#N/A</c:v>
                </c:pt>
                <c:pt idx="70">
                  <c:v>#N/A</c:v>
                </c:pt>
                <c:pt idx="71">
                  <c:v>-18</c:v>
                </c:pt>
                <c:pt idx="72">
                  <c:v>-27</c:v>
                </c:pt>
                <c:pt idx="73">
                  <c:v>-14</c:v>
                </c:pt>
                <c:pt idx="74">
                  <c:v>-16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-14</c:v>
                </c:pt>
                <c:pt idx="79">
                  <c:v>-7</c:v>
                </c:pt>
                <c:pt idx="80">
                  <c:v>-8</c:v>
                </c:pt>
                <c:pt idx="81">
                  <c:v>-8</c:v>
                </c:pt>
                <c:pt idx="82">
                  <c:v>-10</c:v>
                </c:pt>
                <c:pt idx="83">
                  <c:v>#N/A</c:v>
                </c:pt>
                <c:pt idx="84">
                  <c:v>#N/A</c:v>
                </c:pt>
                <c:pt idx="85">
                  <c:v>-8</c:v>
                </c:pt>
                <c:pt idx="86">
                  <c:v>-7</c:v>
                </c:pt>
                <c:pt idx="87">
                  <c:v>-12</c:v>
                </c:pt>
                <c:pt idx="88">
                  <c:v>-13</c:v>
                </c:pt>
                <c:pt idx="89">
                  <c:v>-6</c:v>
                </c:pt>
                <c:pt idx="90">
                  <c:v>#N/A</c:v>
                </c:pt>
                <c:pt idx="91">
                  <c:v>#N/A</c:v>
                </c:pt>
                <c:pt idx="92">
                  <c:v>-8</c:v>
                </c:pt>
                <c:pt idx="93">
                  <c:v>-9</c:v>
                </c:pt>
                <c:pt idx="94">
                  <c:v>-3</c:v>
                </c:pt>
                <c:pt idx="95">
                  <c:v>-4</c:v>
                </c:pt>
                <c:pt idx="96">
                  <c:v>1</c:v>
                </c:pt>
                <c:pt idx="97">
                  <c:v>#N/A</c:v>
                </c:pt>
                <c:pt idx="98">
                  <c:v>#N/A</c:v>
                </c:pt>
                <c:pt idx="99">
                  <c:v>4</c:v>
                </c:pt>
                <c:pt idx="100">
                  <c:v>4</c:v>
                </c:pt>
                <c:pt idx="101">
                  <c:v>12</c:v>
                </c:pt>
                <c:pt idx="102">
                  <c:v>-3</c:v>
                </c:pt>
                <c:pt idx="103">
                  <c:v>-3</c:v>
                </c:pt>
                <c:pt idx="104">
                  <c:v>#N/A</c:v>
                </c:pt>
                <c:pt idx="105">
                  <c:v>#N/A</c:v>
                </c:pt>
                <c:pt idx="106">
                  <c:v>-2</c:v>
                </c:pt>
                <c:pt idx="107">
                  <c:v>-2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4</c:v>
                </c:pt>
                <c:pt idx="124">
                  <c:v>22</c:v>
                </c:pt>
                <c:pt idx="125">
                  <c:v>#N/A</c:v>
                </c:pt>
                <c:pt idx="126">
                  <c:v>#N/A</c:v>
                </c:pt>
                <c:pt idx="127">
                  <c:v>40</c:v>
                </c:pt>
                <c:pt idx="128">
                  <c:v>16</c:v>
                </c:pt>
                <c:pt idx="129">
                  <c:v>25</c:v>
                </c:pt>
                <c:pt idx="130">
                  <c:v>33</c:v>
                </c:pt>
                <c:pt idx="131">
                  <c:v>34</c:v>
                </c:pt>
                <c:pt idx="132">
                  <c:v>#N/A</c:v>
                </c:pt>
                <c:pt idx="133">
                  <c:v>#N/A</c:v>
                </c:pt>
                <c:pt idx="134">
                  <c:v>48</c:v>
                </c:pt>
                <c:pt idx="135">
                  <c:v>47</c:v>
                </c:pt>
                <c:pt idx="136">
                  <c:v>17</c:v>
                </c:pt>
                <c:pt idx="137">
                  <c:v>15</c:v>
                </c:pt>
                <c:pt idx="138">
                  <c:v>-8</c:v>
                </c:pt>
                <c:pt idx="139">
                  <c:v>#N/A</c:v>
                </c:pt>
                <c:pt idx="140">
                  <c:v>#N/A</c:v>
                </c:pt>
                <c:pt idx="141">
                  <c:v>1</c:v>
                </c:pt>
                <c:pt idx="142">
                  <c:v>3</c:v>
                </c:pt>
                <c:pt idx="143">
                  <c:v>46</c:v>
                </c:pt>
                <c:pt idx="144">
                  <c:v>44</c:v>
                </c:pt>
                <c:pt idx="145">
                  <c:v>60</c:v>
                </c:pt>
                <c:pt idx="146">
                  <c:v>#N/A</c:v>
                </c:pt>
                <c:pt idx="147">
                  <c:v>#N/A</c:v>
                </c:pt>
                <c:pt idx="148">
                  <c:v>55</c:v>
                </c:pt>
                <c:pt idx="149">
                  <c:v>50</c:v>
                </c:pt>
                <c:pt idx="150">
                  <c:v>57</c:v>
                </c:pt>
                <c:pt idx="151">
                  <c:v>56</c:v>
                </c:pt>
                <c:pt idx="152">
                  <c:v>37</c:v>
                </c:pt>
                <c:pt idx="153">
                  <c:v>#N/A</c:v>
                </c:pt>
                <c:pt idx="154">
                  <c:v>#N/A</c:v>
                </c:pt>
                <c:pt idx="155">
                  <c:v>45</c:v>
                </c:pt>
                <c:pt idx="156">
                  <c:v>56</c:v>
                </c:pt>
                <c:pt idx="157">
                  <c:v>75</c:v>
                </c:pt>
                <c:pt idx="158">
                  <c:v>105</c:v>
                </c:pt>
                <c:pt idx="159">
                  <c:v>114</c:v>
                </c:pt>
                <c:pt idx="160">
                  <c:v>#N/A</c:v>
                </c:pt>
                <c:pt idx="161">
                  <c:v>#N/A</c:v>
                </c:pt>
                <c:pt idx="162">
                  <c:v>144</c:v>
                </c:pt>
                <c:pt idx="163">
                  <c:v>131</c:v>
                </c:pt>
                <c:pt idx="164">
                  <c:v>143</c:v>
                </c:pt>
                <c:pt idx="165">
                  <c:v>124</c:v>
                </c:pt>
                <c:pt idx="166">
                  <c:v>129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157</c:v>
                </c:pt>
                <c:pt idx="171">
                  <c:v>168</c:v>
                </c:pt>
                <c:pt idx="172">
                  <c:v>166</c:v>
                </c:pt>
                <c:pt idx="173">
                  <c:v>174</c:v>
                </c:pt>
                <c:pt idx="174">
                  <c:v>#N/A</c:v>
                </c:pt>
                <c:pt idx="175">
                  <c:v>#N/A</c:v>
                </c:pt>
                <c:pt idx="176">
                  <c:v>189</c:v>
                </c:pt>
                <c:pt idx="177">
                  <c:v>154</c:v>
                </c:pt>
                <c:pt idx="178">
                  <c:v>113</c:v>
                </c:pt>
                <c:pt idx="179">
                  <c:v>135</c:v>
                </c:pt>
                <c:pt idx="180">
                  <c:v>122</c:v>
                </c:pt>
                <c:pt idx="181">
                  <c:v>#N/A</c:v>
                </c:pt>
                <c:pt idx="182">
                  <c:v>#N/A</c:v>
                </c:pt>
                <c:pt idx="183">
                  <c:v>97</c:v>
                </c:pt>
                <c:pt idx="184">
                  <c:v>111</c:v>
                </c:pt>
                <c:pt idx="185">
                  <c:v>112</c:v>
                </c:pt>
                <c:pt idx="186">
                  <c:v>141</c:v>
                </c:pt>
                <c:pt idx="187">
                  <c:v>131</c:v>
                </c:pt>
                <c:pt idx="188">
                  <c:v>#N/A</c:v>
                </c:pt>
                <c:pt idx="189">
                  <c:v>#N/A</c:v>
                </c:pt>
                <c:pt idx="190">
                  <c:v>149</c:v>
                </c:pt>
                <c:pt idx="191">
                  <c:v>155</c:v>
                </c:pt>
                <c:pt idx="192">
                  <c:v>135</c:v>
                </c:pt>
                <c:pt idx="193">
                  <c:v>112</c:v>
                </c:pt>
                <c:pt idx="194">
                  <c:v>207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螺纹跨期!$AE$23</c:f>
              <c:strCache>
                <c:ptCount val="1"/>
                <c:pt idx="0">
                  <c:v>RB1705-1710</c:v>
                </c:pt>
              </c:strCache>
            </c:strRef>
          </c:tx>
          <c:marker>
            <c:symbol val="none"/>
          </c:marker>
          <c:cat>
            <c:numRef>
              <c:f>螺纹跨期!$W$71:$W$265</c:f>
              <c:numCache>
                <c:formatCode>m/d;@</c:formatCode>
                <c:ptCount val="195"/>
                <c:pt idx="0">
                  <c:v>41565</c:v>
                </c:pt>
                <c:pt idx="1">
                  <c:v>41566</c:v>
                </c:pt>
                <c:pt idx="2">
                  <c:v>41567</c:v>
                </c:pt>
                <c:pt idx="3">
                  <c:v>41568</c:v>
                </c:pt>
                <c:pt idx="4">
                  <c:v>41569</c:v>
                </c:pt>
                <c:pt idx="5">
                  <c:v>41570</c:v>
                </c:pt>
                <c:pt idx="6">
                  <c:v>41571</c:v>
                </c:pt>
                <c:pt idx="7">
                  <c:v>41572</c:v>
                </c:pt>
                <c:pt idx="8">
                  <c:v>41573</c:v>
                </c:pt>
                <c:pt idx="9">
                  <c:v>41574</c:v>
                </c:pt>
                <c:pt idx="10">
                  <c:v>41575</c:v>
                </c:pt>
                <c:pt idx="11">
                  <c:v>41576</c:v>
                </c:pt>
                <c:pt idx="12">
                  <c:v>41577</c:v>
                </c:pt>
                <c:pt idx="13">
                  <c:v>41578</c:v>
                </c:pt>
                <c:pt idx="14">
                  <c:v>41579</c:v>
                </c:pt>
                <c:pt idx="15">
                  <c:v>41580</c:v>
                </c:pt>
                <c:pt idx="16">
                  <c:v>41581</c:v>
                </c:pt>
                <c:pt idx="17">
                  <c:v>41582</c:v>
                </c:pt>
                <c:pt idx="18">
                  <c:v>41583</c:v>
                </c:pt>
                <c:pt idx="19">
                  <c:v>41584</c:v>
                </c:pt>
                <c:pt idx="20">
                  <c:v>41585</c:v>
                </c:pt>
                <c:pt idx="21">
                  <c:v>41586</c:v>
                </c:pt>
                <c:pt idx="22">
                  <c:v>41587</c:v>
                </c:pt>
                <c:pt idx="23">
                  <c:v>41588</c:v>
                </c:pt>
                <c:pt idx="24">
                  <c:v>41589</c:v>
                </c:pt>
                <c:pt idx="25">
                  <c:v>41590</c:v>
                </c:pt>
                <c:pt idx="26">
                  <c:v>41591</c:v>
                </c:pt>
                <c:pt idx="27">
                  <c:v>41592</c:v>
                </c:pt>
                <c:pt idx="28">
                  <c:v>41593</c:v>
                </c:pt>
                <c:pt idx="29">
                  <c:v>41594</c:v>
                </c:pt>
                <c:pt idx="30">
                  <c:v>41595</c:v>
                </c:pt>
                <c:pt idx="31">
                  <c:v>41596</c:v>
                </c:pt>
                <c:pt idx="32">
                  <c:v>41597</c:v>
                </c:pt>
                <c:pt idx="33">
                  <c:v>41598</c:v>
                </c:pt>
                <c:pt idx="34">
                  <c:v>41599</c:v>
                </c:pt>
                <c:pt idx="35">
                  <c:v>41600</c:v>
                </c:pt>
                <c:pt idx="36">
                  <c:v>41601</c:v>
                </c:pt>
                <c:pt idx="37">
                  <c:v>41602</c:v>
                </c:pt>
                <c:pt idx="38">
                  <c:v>41603</c:v>
                </c:pt>
                <c:pt idx="39">
                  <c:v>41604</c:v>
                </c:pt>
                <c:pt idx="40">
                  <c:v>41605</c:v>
                </c:pt>
                <c:pt idx="41">
                  <c:v>41606</c:v>
                </c:pt>
                <c:pt idx="42">
                  <c:v>41607</c:v>
                </c:pt>
                <c:pt idx="43">
                  <c:v>41608</c:v>
                </c:pt>
                <c:pt idx="44">
                  <c:v>41609</c:v>
                </c:pt>
                <c:pt idx="45">
                  <c:v>41610</c:v>
                </c:pt>
                <c:pt idx="46">
                  <c:v>41611</c:v>
                </c:pt>
                <c:pt idx="47">
                  <c:v>41612</c:v>
                </c:pt>
                <c:pt idx="48">
                  <c:v>41613</c:v>
                </c:pt>
                <c:pt idx="49">
                  <c:v>41614</c:v>
                </c:pt>
                <c:pt idx="50">
                  <c:v>41615</c:v>
                </c:pt>
                <c:pt idx="51">
                  <c:v>41616</c:v>
                </c:pt>
                <c:pt idx="52">
                  <c:v>41617</c:v>
                </c:pt>
                <c:pt idx="53">
                  <c:v>41618</c:v>
                </c:pt>
                <c:pt idx="54">
                  <c:v>41619</c:v>
                </c:pt>
                <c:pt idx="55">
                  <c:v>41620</c:v>
                </c:pt>
                <c:pt idx="56">
                  <c:v>41621</c:v>
                </c:pt>
                <c:pt idx="57">
                  <c:v>41622</c:v>
                </c:pt>
                <c:pt idx="58">
                  <c:v>41623</c:v>
                </c:pt>
                <c:pt idx="59">
                  <c:v>41624</c:v>
                </c:pt>
                <c:pt idx="60">
                  <c:v>41625</c:v>
                </c:pt>
                <c:pt idx="61">
                  <c:v>41626</c:v>
                </c:pt>
                <c:pt idx="62">
                  <c:v>41627</c:v>
                </c:pt>
                <c:pt idx="63">
                  <c:v>41628</c:v>
                </c:pt>
                <c:pt idx="64">
                  <c:v>41629</c:v>
                </c:pt>
                <c:pt idx="65">
                  <c:v>41630</c:v>
                </c:pt>
                <c:pt idx="66">
                  <c:v>41631</c:v>
                </c:pt>
                <c:pt idx="67">
                  <c:v>41632</c:v>
                </c:pt>
                <c:pt idx="68">
                  <c:v>41633</c:v>
                </c:pt>
                <c:pt idx="69">
                  <c:v>41634</c:v>
                </c:pt>
                <c:pt idx="70">
                  <c:v>41635</c:v>
                </c:pt>
                <c:pt idx="71">
                  <c:v>41636</c:v>
                </c:pt>
                <c:pt idx="72">
                  <c:v>41637</c:v>
                </c:pt>
                <c:pt idx="73">
                  <c:v>41638</c:v>
                </c:pt>
                <c:pt idx="74">
                  <c:v>41639</c:v>
                </c:pt>
                <c:pt idx="75">
                  <c:v>41640</c:v>
                </c:pt>
                <c:pt idx="76">
                  <c:v>41641</c:v>
                </c:pt>
                <c:pt idx="77">
                  <c:v>41642</c:v>
                </c:pt>
                <c:pt idx="78">
                  <c:v>41643</c:v>
                </c:pt>
                <c:pt idx="79">
                  <c:v>41644</c:v>
                </c:pt>
                <c:pt idx="80">
                  <c:v>41645</c:v>
                </c:pt>
                <c:pt idx="81">
                  <c:v>41646</c:v>
                </c:pt>
                <c:pt idx="82">
                  <c:v>41647</c:v>
                </c:pt>
                <c:pt idx="83">
                  <c:v>41648</c:v>
                </c:pt>
                <c:pt idx="84">
                  <c:v>41649</c:v>
                </c:pt>
                <c:pt idx="85">
                  <c:v>41650</c:v>
                </c:pt>
                <c:pt idx="86">
                  <c:v>41651</c:v>
                </c:pt>
                <c:pt idx="87">
                  <c:v>41652</c:v>
                </c:pt>
                <c:pt idx="88">
                  <c:v>41653</c:v>
                </c:pt>
                <c:pt idx="89">
                  <c:v>41654</c:v>
                </c:pt>
                <c:pt idx="90">
                  <c:v>41655</c:v>
                </c:pt>
                <c:pt idx="91">
                  <c:v>41656</c:v>
                </c:pt>
                <c:pt idx="92">
                  <c:v>41657</c:v>
                </c:pt>
                <c:pt idx="93">
                  <c:v>41658</c:v>
                </c:pt>
                <c:pt idx="94">
                  <c:v>41659</c:v>
                </c:pt>
                <c:pt idx="95">
                  <c:v>41660</c:v>
                </c:pt>
                <c:pt idx="96">
                  <c:v>41661</c:v>
                </c:pt>
                <c:pt idx="97">
                  <c:v>41662</c:v>
                </c:pt>
                <c:pt idx="98">
                  <c:v>41663</c:v>
                </c:pt>
                <c:pt idx="99">
                  <c:v>41664</c:v>
                </c:pt>
                <c:pt idx="100">
                  <c:v>41665</c:v>
                </c:pt>
                <c:pt idx="101">
                  <c:v>41666</c:v>
                </c:pt>
                <c:pt idx="102">
                  <c:v>41667</c:v>
                </c:pt>
                <c:pt idx="103">
                  <c:v>41668</c:v>
                </c:pt>
                <c:pt idx="104">
                  <c:v>41669</c:v>
                </c:pt>
                <c:pt idx="105">
                  <c:v>41670</c:v>
                </c:pt>
                <c:pt idx="106">
                  <c:v>41671</c:v>
                </c:pt>
                <c:pt idx="107">
                  <c:v>41672</c:v>
                </c:pt>
                <c:pt idx="108">
                  <c:v>41673</c:v>
                </c:pt>
                <c:pt idx="109">
                  <c:v>41674</c:v>
                </c:pt>
                <c:pt idx="110">
                  <c:v>41675</c:v>
                </c:pt>
                <c:pt idx="111">
                  <c:v>41676</c:v>
                </c:pt>
                <c:pt idx="112">
                  <c:v>41677</c:v>
                </c:pt>
                <c:pt idx="113">
                  <c:v>41678</c:v>
                </c:pt>
                <c:pt idx="114">
                  <c:v>41679</c:v>
                </c:pt>
                <c:pt idx="115">
                  <c:v>41680</c:v>
                </c:pt>
                <c:pt idx="116">
                  <c:v>41681</c:v>
                </c:pt>
                <c:pt idx="117">
                  <c:v>41682</c:v>
                </c:pt>
                <c:pt idx="118">
                  <c:v>41683</c:v>
                </c:pt>
                <c:pt idx="119">
                  <c:v>41684</c:v>
                </c:pt>
                <c:pt idx="120">
                  <c:v>41685</c:v>
                </c:pt>
                <c:pt idx="121">
                  <c:v>41686</c:v>
                </c:pt>
                <c:pt idx="122">
                  <c:v>41687</c:v>
                </c:pt>
                <c:pt idx="123">
                  <c:v>41688</c:v>
                </c:pt>
                <c:pt idx="124">
                  <c:v>41689</c:v>
                </c:pt>
                <c:pt idx="125">
                  <c:v>41690</c:v>
                </c:pt>
                <c:pt idx="126">
                  <c:v>41691</c:v>
                </c:pt>
                <c:pt idx="127">
                  <c:v>41692</c:v>
                </c:pt>
                <c:pt idx="128">
                  <c:v>41693</c:v>
                </c:pt>
                <c:pt idx="129">
                  <c:v>41694</c:v>
                </c:pt>
                <c:pt idx="130">
                  <c:v>41695</c:v>
                </c:pt>
                <c:pt idx="131">
                  <c:v>41696</c:v>
                </c:pt>
                <c:pt idx="132">
                  <c:v>41697</c:v>
                </c:pt>
                <c:pt idx="133">
                  <c:v>41698</c:v>
                </c:pt>
                <c:pt idx="134">
                  <c:v>41699</c:v>
                </c:pt>
                <c:pt idx="135">
                  <c:v>41700</c:v>
                </c:pt>
                <c:pt idx="136">
                  <c:v>41701</c:v>
                </c:pt>
                <c:pt idx="137">
                  <c:v>41702</c:v>
                </c:pt>
                <c:pt idx="138">
                  <c:v>41703</c:v>
                </c:pt>
                <c:pt idx="139">
                  <c:v>41704</c:v>
                </c:pt>
                <c:pt idx="140">
                  <c:v>41705</c:v>
                </c:pt>
                <c:pt idx="141">
                  <c:v>41706</c:v>
                </c:pt>
                <c:pt idx="142">
                  <c:v>41707</c:v>
                </c:pt>
                <c:pt idx="143">
                  <c:v>41708</c:v>
                </c:pt>
                <c:pt idx="144">
                  <c:v>41709</c:v>
                </c:pt>
                <c:pt idx="145">
                  <c:v>41710</c:v>
                </c:pt>
                <c:pt idx="146">
                  <c:v>41711</c:v>
                </c:pt>
                <c:pt idx="147">
                  <c:v>41712</c:v>
                </c:pt>
                <c:pt idx="148">
                  <c:v>41713</c:v>
                </c:pt>
                <c:pt idx="149">
                  <c:v>41714</c:v>
                </c:pt>
                <c:pt idx="150">
                  <c:v>41715</c:v>
                </c:pt>
                <c:pt idx="151">
                  <c:v>41716</c:v>
                </c:pt>
                <c:pt idx="152">
                  <c:v>41717</c:v>
                </c:pt>
                <c:pt idx="153">
                  <c:v>41718</c:v>
                </c:pt>
                <c:pt idx="154">
                  <c:v>41719</c:v>
                </c:pt>
                <c:pt idx="155">
                  <c:v>41720</c:v>
                </c:pt>
                <c:pt idx="156">
                  <c:v>41721</c:v>
                </c:pt>
                <c:pt idx="157">
                  <c:v>41722</c:v>
                </c:pt>
                <c:pt idx="158">
                  <c:v>41723</c:v>
                </c:pt>
                <c:pt idx="159">
                  <c:v>41724</c:v>
                </c:pt>
                <c:pt idx="160">
                  <c:v>41725</c:v>
                </c:pt>
                <c:pt idx="161">
                  <c:v>41726</c:v>
                </c:pt>
                <c:pt idx="162">
                  <c:v>41727</c:v>
                </c:pt>
                <c:pt idx="163">
                  <c:v>41728</c:v>
                </c:pt>
                <c:pt idx="164">
                  <c:v>41729</c:v>
                </c:pt>
                <c:pt idx="165">
                  <c:v>41730</c:v>
                </c:pt>
                <c:pt idx="166">
                  <c:v>41731</c:v>
                </c:pt>
                <c:pt idx="167">
                  <c:v>41732</c:v>
                </c:pt>
                <c:pt idx="168">
                  <c:v>41733</c:v>
                </c:pt>
                <c:pt idx="169">
                  <c:v>41734</c:v>
                </c:pt>
                <c:pt idx="170">
                  <c:v>41735</c:v>
                </c:pt>
                <c:pt idx="171">
                  <c:v>41736</c:v>
                </c:pt>
                <c:pt idx="172">
                  <c:v>41737</c:v>
                </c:pt>
                <c:pt idx="173">
                  <c:v>41738</c:v>
                </c:pt>
                <c:pt idx="174">
                  <c:v>41739</c:v>
                </c:pt>
                <c:pt idx="175">
                  <c:v>41740</c:v>
                </c:pt>
                <c:pt idx="176">
                  <c:v>41741</c:v>
                </c:pt>
                <c:pt idx="177">
                  <c:v>41742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41747</c:v>
                </c:pt>
                <c:pt idx="183">
                  <c:v>41748</c:v>
                </c:pt>
                <c:pt idx="184">
                  <c:v>41749</c:v>
                </c:pt>
                <c:pt idx="185">
                  <c:v>41750</c:v>
                </c:pt>
                <c:pt idx="186">
                  <c:v>41751</c:v>
                </c:pt>
                <c:pt idx="187">
                  <c:v>41752</c:v>
                </c:pt>
                <c:pt idx="188">
                  <c:v>41753</c:v>
                </c:pt>
                <c:pt idx="189">
                  <c:v>41754</c:v>
                </c:pt>
                <c:pt idx="190">
                  <c:v>41755</c:v>
                </c:pt>
                <c:pt idx="191">
                  <c:v>41756</c:v>
                </c:pt>
                <c:pt idx="192">
                  <c:v>41757</c:v>
                </c:pt>
                <c:pt idx="193">
                  <c:v>41758</c:v>
                </c:pt>
                <c:pt idx="194">
                  <c:v>41759</c:v>
                </c:pt>
              </c:numCache>
            </c:numRef>
          </c:cat>
          <c:val>
            <c:numRef>
              <c:f>螺纹跨期!$AE$71:$AE$265</c:f>
              <c:numCache>
                <c:formatCode>General</c:formatCode>
                <c:ptCount val="195"/>
                <c:pt idx="0">
                  <c:v>7</c:v>
                </c:pt>
                <c:pt idx="1">
                  <c:v>6</c:v>
                </c:pt>
                <c:pt idx="2">
                  <c:v>22</c:v>
                </c:pt>
                <c:pt idx="3">
                  <c:v>30</c:v>
                </c:pt>
                <c:pt idx="4">
                  <c:v>#N/A</c:v>
                </c:pt>
                <c:pt idx="5">
                  <c:v>#N/A</c:v>
                </c:pt>
                <c:pt idx="6">
                  <c:v>36</c:v>
                </c:pt>
                <c:pt idx="7">
                  <c:v>29</c:v>
                </c:pt>
                <c:pt idx="8">
                  <c:v>23</c:v>
                </c:pt>
                <c:pt idx="9">
                  <c:v>3</c:v>
                </c:pt>
                <c:pt idx="10">
                  <c:v>5</c:v>
                </c:pt>
                <c:pt idx="11">
                  <c:v>#N/A</c:v>
                </c:pt>
                <c:pt idx="12">
                  <c:v>#N/A</c:v>
                </c:pt>
                <c:pt idx="13">
                  <c:v>5</c:v>
                </c:pt>
                <c:pt idx="14">
                  <c:v>24</c:v>
                </c:pt>
                <c:pt idx="15">
                  <c:v>23</c:v>
                </c:pt>
                <c:pt idx="16">
                  <c:v>31</c:v>
                </c:pt>
                <c:pt idx="17">
                  <c:v>42</c:v>
                </c:pt>
                <c:pt idx="18">
                  <c:v>#N/A</c:v>
                </c:pt>
                <c:pt idx="19">
                  <c:v>#N/A</c:v>
                </c:pt>
                <c:pt idx="20">
                  <c:v>47</c:v>
                </c:pt>
                <c:pt idx="21">
                  <c:v>45</c:v>
                </c:pt>
                <c:pt idx="22">
                  <c:v>51</c:v>
                </c:pt>
                <c:pt idx="23">
                  <c:v>37</c:v>
                </c:pt>
                <c:pt idx="24">
                  <c:v>42</c:v>
                </c:pt>
                <c:pt idx="25">
                  <c:v>#N/A</c:v>
                </c:pt>
                <c:pt idx="26">
                  <c:v>#N/A</c:v>
                </c:pt>
                <c:pt idx="27">
                  <c:v>-3</c:v>
                </c:pt>
                <c:pt idx="28">
                  <c:v>-5</c:v>
                </c:pt>
                <c:pt idx="29">
                  <c:v>9</c:v>
                </c:pt>
                <c:pt idx="30">
                  <c:v>10</c:v>
                </c:pt>
                <c:pt idx="31">
                  <c:v>13</c:v>
                </c:pt>
                <c:pt idx="32">
                  <c:v>#N/A</c:v>
                </c:pt>
                <c:pt idx="33">
                  <c:v>#N/A</c:v>
                </c:pt>
                <c:pt idx="34">
                  <c:v>-4</c:v>
                </c:pt>
                <c:pt idx="35">
                  <c:v>4</c:v>
                </c:pt>
                <c:pt idx="36">
                  <c:v>13</c:v>
                </c:pt>
                <c:pt idx="37">
                  <c:v>3</c:v>
                </c:pt>
                <c:pt idx="38">
                  <c:v>7</c:v>
                </c:pt>
                <c:pt idx="39">
                  <c:v>#N/A</c:v>
                </c:pt>
                <c:pt idx="40">
                  <c:v>#N/A</c:v>
                </c:pt>
                <c:pt idx="41">
                  <c:v>24</c:v>
                </c:pt>
                <c:pt idx="42">
                  <c:v>12</c:v>
                </c:pt>
                <c:pt idx="43">
                  <c:v>18</c:v>
                </c:pt>
                <c:pt idx="44">
                  <c:v>28</c:v>
                </c:pt>
                <c:pt idx="45">
                  <c:v>39</c:v>
                </c:pt>
                <c:pt idx="46">
                  <c:v>#N/A</c:v>
                </c:pt>
                <c:pt idx="47">
                  <c:v>#N/A</c:v>
                </c:pt>
                <c:pt idx="48">
                  <c:v>36</c:v>
                </c:pt>
                <c:pt idx="49">
                  <c:v>34</c:v>
                </c:pt>
                <c:pt idx="50">
                  <c:v>39</c:v>
                </c:pt>
                <c:pt idx="51">
                  <c:v>42</c:v>
                </c:pt>
                <c:pt idx="52">
                  <c:v>47</c:v>
                </c:pt>
                <c:pt idx="53">
                  <c:v>#N/A</c:v>
                </c:pt>
                <c:pt idx="54">
                  <c:v>#N/A</c:v>
                </c:pt>
                <c:pt idx="55">
                  <c:v>64</c:v>
                </c:pt>
                <c:pt idx="56">
                  <c:v>70</c:v>
                </c:pt>
                <c:pt idx="57">
                  <c:v>66</c:v>
                </c:pt>
                <c:pt idx="58">
                  <c:v>64</c:v>
                </c:pt>
                <c:pt idx="59">
                  <c:v>59</c:v>
                </c:pt>
                <c:pt idx="60">
                  <c:v>#N/A</c:v>
                </c:pt>
                <c:pt idx="61">
                  <c:v>#N/A</c:v>
                </c:pt>
                <c:pt idx="62">
                  <c:v>51</c:v>
                </c:pt>
                <c:pt idx="63">
                  <c:v>51</c:v>
                </c:pt>
                <c:pt idx="64">
                  <c:v>52</c:v>
                </c:pt>
                <c:pt idx="65">
                  <c:v>49</c:v>
                </c:pt>
                <c:pt idx="66">
                  <c:v>41</c:v>
                </c:pt>
                <c:pt idx="67">
                  <c:v>#N/A</c:v>
                </c:pt>
                <c:pt idx="68">
                  <c:v>#N/A</c:v>
                </c:pt>
                <c:pt idx="69">
                  <c:v>35</c:v>
                </c:pt>
                <c:pt idx="70">
                  <c:v>46</c:v>
                </c:pt>
                <c:pt idx="71">
                  <c:v>52</c:v>
                </c:pt>
                <c:pt idx="72">
                  <c:v>43</c:v>
                </c:pt>
                <c:pt idx="73">
                  <c:v>36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30</c:v>
                </c:pt>
                <c:pt idx="78">
                  <c:v>49</c:v>
                </c:pt>
                <c:pt idx="79">
                  <c:v>46</c:v>
                </c:pt>
                <c:pt idx="80">
                  <c:v>55</c:v>
                </c:pt>
                <c:pt idx="81">
                  <c:v>#N/A</c:v>
                </c:pt>
                <c:pt idx="82">
                  <c:v>#N/A</c:v>
                </c:pt>
                <c:pt idx="83">
                  <c:v>64</c:v>
                </c:pt>
                <c:pt idx="84">
                  <c:v>59</c:v>
                </c:pt>
                <c:pt idx="85">
                  <c:v>73</c:v>
                </c:pt>
                <c:pt idx="86">
                  <c:v>81</c:v>
                </c:pt>
                <c:pt idx="87">
                  <c:v>82</c:v>
                </c:pt>
                <c:pt idx="88">
                  <c:v>#N/A</c:v>
                </c:pt>
                <c:pt idx="89">
                  <c:v>#N/A</c:v>
                </c:pt>
                <c:pt idx="90">
                  <c:v>91</c:v>
                </c:pt>
                <c:pt idx="91">
                  <c:v>61</c:v>
                </c:pt>
                <c:pt idx="92">
                  <c:v>76</c:v>
                </c:pt>
                <c:pt idx="93">
                  <c:v>51</c:v>
                </c:pt>
                <c:pt idx="94">
                  <c:v>44</c:v>
                </c:pt>
                <c:pt idx="95">
                  <c:v>#N/A</c:v>
                </c:pt>
                <c:pt idx="96">
                  <c:v>#N/A</c:v>
                </c:pt>
                <c:pt idx="97">
                  <c:v>47</c:v>
                </c:pt>
                <c:pt idx="98">
                  <c:v>59</c:v>
                </c:pt>
                <c:pt idx="99">
                  <c:v>69</c:v>
                </c:pt>
                <c:pt idx="100">
                  <c:v>86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24</c:v>
                </c:pt>
                <c:pt idx="109">
                  <c:v>#N/A</c:v>
                </c:pt>
                <c:pt idx="110">
                  <c:v>#N/A</c:v>
                </c:pt>
                <c:pt idx="111">
                  <c:v>25</c:v>
                </c:pt>
                <c:pt idx="112">
                  <c:v>56</c:v>
                </c:pt>
                <c:pt idx="113">
                  <c:v>68</c:v>
                </c:pt>
                <c:pt idx="114">
                  <c:v>58</c:v>
                </c:pt>
                <c:pt idx="115">
                  <c:v>65</c:v>
                </c:pt>
                <c:pt idx="116">
                  <c:v>#N/A</c:v>
                </c:pt>
                <c:pt idx="117">
                  <c:v>#N/A</c:v>
                </c:pt>
                <c:pt idx="118">
                  <c:v>74</c:v>
                </c:pt>
                <c:pt idx="119">
                  <c:v>79</c:v>
                </c:pt>
                <c:pt idx="120">
                  <c:v>74</c:v>
                </c:pt>
                <c:pt idx="121">
                  <c:v>69</c:v>
                </c:pt>
                <c:pt idx="122">
                  <c:v>113</c:v>
                </c:pt>
                <c:pt idx="123">
                  <c:v>#N/A</c:v>
                </c:pt>
                <c:pt idx="124">
                  <c:v>#N/A</c:v>
                </c:pt>
                <c:pt idx="125">
                  <c:v>142</c:v>
                </c:pt>
                <c:pt idx="126">
                  <c:v>141</c:v>
                </c:pt>
                <c:pt idx="127">
                  <c:v>126</c:v>
                </c:pt>
                <c:pt idx="128">
                  <c:v>116</c:v>
                </c:pt>
                <c:pt idx="129">
                  <c:v>116</c:v>
                </c:pt>
                <c:pt idx="130">
                  <c:v>#N/A</c:v>
                </c:pt>
                <c:pt idx="131">
                  <c:v>#N/A</c:v>
                </c:pt>
                <c:pt idx="132">
                  <c:v>149</c:v>
                </c:pt>
                <c:pt idx="133">
                  <c:v>144</c:v>
                </c:pt>
                <c:pt idx="134">
                  <c:v>154</c:v>
                </c:pt>
                <c:pt idx="135">
                  <c:v>156</c:v>
                </c:pt>
                <c:pt idx="136">
                  <c:v>193</c:v>
                </c:pt>
                <c:pt idx="137">
                  <c:v>#N/A</c:v>
                </c:pt>
                <c:pt idx="138">
                  <c:v>#N/A</c:v>
                </c:pt>
                <c:pt idx="139">
                  <c:v>183</c:v>
                </c:pt>
                <c:pt idx="140">
                  <c:v>173</c:v>
                </c:pt>
                <c:pt idx="141">
                  <c:v>189</c:v>
                </c:pt>
                <c:pt idx="142">
                  <c:v>183</c:v>
                </c:pt>
                <c:pt idx="143">
                  <c:v>199</c:v>
                </c:pt>
                <c:pt idx="144">
                  <c:v>#N/A</c:v>
                </c:pt>
                <c:pt idx="145">
                  <c:v>#N/A</c:v>
                </c:pt>
                <c:pt idx="146">
                  <c:v>262</c:v>
                </c:pt>
                <c:pt idx="147">
                  <c:v>294</c:v>
                </c:pt>
                <c:pt idx="148">
                  <c:v>226</c:v>
                </c:pt>
                <c:pt idx="149">
                  <c:v>186</c:v>
                </c:pt>
                <c:pt idx="150">
                  <c:v>206</c:v>
                </c:pt>
                <c:pt idx="151">
                  <c:v>#N/A</c:v>
                </c:pt>
                <c:pt idx="152">
                  <c:v>#N/A</c:v>
                </c:pt>
                <c:pt idx="153">
                  <c:v>247</c:v>
                </c:pt>
                <c:pt idx="154">
                  <c:v>247</c:v>
                </c:pt>
                <c:pt idx="155">
                  <c:v>288</c:v>
                </c:pt>
                <c:pt idx="156">
                  <c:v>290</c:v>
                </c:pt>
                <c:pt idx="157">
                  <c:v>274</c:v>
                </c:pt>
                <c:pt idx="158">
                  <c:v>#N/A</c:v>
                </c:pt>
                <c:pt idx="159">
                  <c:v>#N/A</c:v>
                </c:pt>
                <c:pt idx="160">
                  <c:v>252</c:v>
                </c:pt>
                <c:pt idx="161">
                  <c:v>248</c:v>
                </c:pt>
                <c:pt idx="162">
                  <c:v>204</c:v>
                </c:pt>
                <c:pt idx="163">
                  <c:v>237</c:v>
                </c:pt>
                <c:pt idx="164">
                  <c:v>255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236</c:v>
                </c:pt>
                <c:pt idx="170">
                  <c:v>253</c:v>
                </c:pt>
                <c:pt idx="171">
                  <c:v>281</c:v>
                </c:pt>
                <c:pt idx="172">
                  <c:v>#N/A</c:v>
                </c:pt>
                <c:pt idx="173">
                  <c:v>#N/A</c:v>
                </c:pt>
                <c:pt idx="174">
                  <c:v>324</c:v>
                </c:pt>
                <c:pt idx="175">
                  <c:v>289</c:v>
                </c:pt>
                <c:pt idx="176">
                  <c:v>261</c:v>
                </c:pt>
                <c:pt idx="177">
                  <c:v>273</c:v>
                </c:pt>
                <c:pt idx="178">
                  <c:v>274</c:v>
                </c:pt>
                <c:pt idx="179">
                  <c:v>#N/A</c:v>
                </c:pt>
                <c:pt idx="180">
                  <c:v>#N/A</c:v>
                </c:pt>
                <c:pt idx="181">
                  <c:v>305</c:v>
                </c:pt>
                <c:pt idx="182">
                  <c:v>248</c:v>
                </c:pt>
                <c:pt idx="183">
                  <c:v>239</c:v>
                </c:pt>
                <c:pt idx="184">
                  <c:v>226</c:v>
                </c:pt>
                <c:pt idx="185">
                  <c:v>214</c:v>
                </c:pt>
                <c:pt idx="186">
                  <c:v>#N/A</c:v>
                </c:pt>
                <c:pt idx="187">
                  <c:v>#N/A</c:v>
                </c:pt>
                <c:pt idx="188">
                  <c:v>226</c:v>
                </c:pt>
                <c:pt idx="189">
                  <c:v>254</c:v>
                </c:pt>
                <c:pt idx="190">
                  <c:v>291</c:v>
                </c:pt>
                <c:pt idx="191">
                  <c:v>299</c:v>
                </c:pt>
                <c:pt idx="192">
                  <c:v>294</c:v>
                </c:pt>
                <c:pt idx="193">
                  <c:v>#N/A</c:v>
                </c:pt>
                <c:pt idx="194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50240"/>
        <c:axId val="40651776"/>
      </c:lineChart>
      <c:dateAx>
        <c:axId val="4065024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zh-CN"/>
          </a:p>
        </c:txPr>
        <c:crossAx val="40651776"/>
        <c:crossesAt val="-200"/>
        <c:auto val="1"/>
        <c:lblOffset val="100"/>
        <c:baseTimeUnit val="days"/>
        <c:majorUnit val="14"/>
        <c:majorTimeUnit val="days"/>
      </c:dateAx>
      <c:valAx>
        <c:axId val="40651776"/>
        <c:scaling>
          <c:orientation val="minMax"/>
          <c:min val="-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50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331862915172843E-2"/>
          <c:y val="1.8083723367445594E-2"/>
          <c:w val="0.94358027546934975"/>
          <c:h val="0.132908633047506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08358678104813E-2"/>
          <c:y val="0.18565981335666376"/>
          <c:w val="0.91290006901405785"/>
          <c:h val="0.69836030912802571"/>
        </c:manualLayout>
      </c:layout>
      <c:lineChart>
        <c:grouping val="standard"/>
        <c:varyColors val="0"/>
        <c:ser>
          <c:idx val="0"/>
          <c:order val="0"/>
          <c:tx>
            <c:strRef>
              <c:f>螺纹跨期!$AJ$23</c:f>
              <c:strCache>
                <c:ptCount val="1"/>
                <c:pt idx="0">
                  <c:v>RB0910-1001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螺纹跨期!$AJ$41:$AJ$296</c:f>
              <c:numCache>
                <c:formatCode>General</c:formatCode>
                <c:ptCount val="25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-47</c:v>
                </c:pt>
                <c:pt idx="69">
                  <c:v>#N/A</c:v>
                </c:pt>
                <c:pt idx="70">
                  <c:v>#N/A</c:v>
                </c:pt>
                <c:pt idx="71">
                  <c:v>-49</c:v>
                </c:pt>
                <c:pt idx="72">
                  <c:v>-67</c:v>
                </c:pt>
                <c:pt idx="73">
                  <c:v>-79</c:v>
                </c:pt>
                <c:pt idx="74">
                  <c:v>-116</c:v>
                </c:pt>
                <c:pt idx="75">
                  <c:v>-112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-127</c:v>
                </c:pt>
                <c:pt idx="80">
                  <c:v>-83</c:v>
                </c:pt>
                <c:pt idx="81">
                  <c:v>-98</c:v>
                </c:pt>
                <c:pt idx="82">
                  <c:v>-110</c:v>
                </c:pt>
                <c:pt idx="83">
                  <c:v>#N/A</c:v>
                </c:pt>
                <c:pt idx="84">
                  <c:v>#N/A</c:v>
                </c:pt>
                <c:pt idx="85">
                  <c:v>-118</c:v>
                </c:pt>
                <c:pt idx="86">
                  <c:v>-90</c:v>
                </c:pt>
                <c:pt idx="87">
                  <c:v>-110</c:v>
                </c:pt>
                <c:pt idx="88">
                  <c:v>-110</c:v>
                </c:pt>
                <c:pt idx="89">
                  <c:v>-190</c:v>
                </c:pt>
                <c:pt idx="90">
                  <c:v>#N/A</c:v>
                </c:pt>
                <c:pt idx="91">
                  <c:v>#N/A</c:v>
                </c:pt>
                <c:pt idx="92">
                  <c:v>-148</c:v>
                </c:pt>
                <c:pt idx="93">
                  <c:v>-153</c:v>
                </c:pt>
                <c:pt idx="94">
                  <c:v>-184</c:v>
                </c:pt>
                <c:pt idx="95">
                  <c:v>-157</c:v>
                </c:pt>
                <c:pt idx="96">
                  <c:v>-164</c:v>
                </c:pt>
                <c:pt idx="97">
                  <c:v>#N/A</c:v>
                </c:pt>
                <c:pt idx="98">
                  <c:v>#N/A</c:v>
                </c:pt>
                <c:pt idx="99">
                  <c:v>-106</c:v>
                </c:pt>
                <c:pt idx="100">
                  <c:v>-109</c:v>
                </c:pt>
                <c:pt idx="101">
                  <c:v>-88</c:v>
                </c:pt>
                <c:pt idx="102">
                  <c:v>-113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-128</c:v>
                </c:pt>
                <c:pt idx="107">
                  <c:v>-115</c:v>
                </c:pt>
                <c:pt idx="108">
                  <c:v>-118</c:v>
                </c:pt>
                <c:pt idx="109">
                  <c:v>-125</c:v>
                </c:pt>
                <c:pt idx="110">
                  <c:v>-114</c:v>
                </c:pt>
                <c:pt idx="111">
                  <c:v>#N/A</c:v>
                </c:pt>
                <c:pt idx="112">
                  <c:v>#N/A</c:v>
                </c:pt>
                <c:pt idx="113">
                  <c:v>-82</c:v>
                </c:pt>
                <c:pt idx="114">
                  <c:v>-64</c:v>
                </c:pt>
                <c:pt idx="115">
                  <c:v>-81</c:v>
                </c:pt>
                <c:pt idx="116">
                  <c:v>-120</c:v>
                </c:pt>
                <c:pt idx="117">
                  <c:v>-107</c:v>
                </c:pt>
                <c:pt idx="118">
                  <c:v>#N/A</c:v>
                </c:pt>
                <c:pt idx="119">
                  <c:v>#N/A</c:v>
                </c:pt>
                <c:pt idx="120">
                  <c:v>-115</c:v>
                </c:pt>
                <c:pt idx="121">
                  <c:v>-116</c:v>
                </c:pt>
                <c:pt idx="122">
                  <c:v>-117</c:v>
                </c:pt>
                <c:pt idx="123">
                  <c:v>-91</c:v>
                </c:pt>
                <c:pt idx="124">
                  <c:v>-86</c:v>
                </c:pt>
                <c:pt idx="125">
                  <c:v>#N/A</c:v>
                </c:pt>
                <c:pt idx="126">
                  <c:v>#N/A</c:v>
                </c:pt>
                <c:pt idx="127">
                  <c:v>-100</c:v>
                </c:pt>
                <c:pt idx="128">
                  <c:v>-100</c:v>
                </c:pt>
                <c:pt idx="129">
                  <c:v>-95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-98</c:v>
                </c:pt>
                <c:pt idx="135">
                  <c:v>-103</c:v>
                </c:pt>
                <c:pt idx="136">
                  <c:v>-82</c:v>
                </c:pt>
                <c:pt idx="137">
                  <c:v>-62</c:v>
                </c:pt>
                <c:pt idx="138">
                  <c:v>-66</c:v>
                </c:pt>
                <c:pt idx="139">
                  <c:v>#N/A</c:v>
                </c:pt>
                <c:pt idx="140">
                  <c:v>#N/A</c:v>
                </c:pt>
                <c:pt idx="141">
                  <c:v>-55</c:v>
                </c:pt>
                <c:pt idx="142">
                  <c:v>-76</c:v>
                </c:pt>
                <c:pt idx="143">
                  <c:v>-87</c:v>
                </c:pt>
                <c:pt idx="144">
                  <c:v>-75</c:v>
                </c:pt>
                <c:pt idx="145">
                  <c:v>-97</c:v>
                </c:pt>
                <c:pt idx="146">
                  <c:v>#N/A</c:v>
                </c:pt>
                <c:pt idx="147">
                  <c:v>#N/A</c:v>
                </c:pt>
                <c:pt idx="148">
                  <c:v>-100</c:v>
                </c:pt>
                <c:pt idx="149">
                  <c:v>-101</c:v>
                </c:pt>
                <c:pt idx="150">
                  <c:v>-81</c:v>
                </c:pt>
                <c:pt idx="151">
                  <c:v>-108</c:v>
                </c:pt>
                <c:pt idx="152">
                  <c:v>-87</c:v>
                </c:pt>
                <c:pt idx="153">
                  <c:v>#N/A</c:v>
                </c:pt>
                <c:pt idx="154">
                  <c:v>#N/A</c:v>
                </c:pt>
                <c:pt idx="155">
                  <c:v>-50</c:v>
                </c:pt>
                <c:pt idx="156">
                  <c:v>-84</c:v>
                </c:pt>
                <c:pt idx="157">
                  <c:v>-43</c:v>
                </c:pt>
                <c:pt idx="158">
                  <c:v>-67</c:v>
                </c:pt>
                <c:pt idx="159">
                  <c:v>-73</c:v>
                </c:pt>
                <c:pt idx="160">
                  <c:v>#N/A</c:v>
                </c:pt>
                <c:pt idx="161">
                  <c:v>#N/A</c:v>
                </c:pt>
                <c:pt idx="162">
                  <c:v>-92</c:v>
                </c:pt>
                <c:pt idx="163">
                  <c:v>-72</c:v>
                </c:pt>
                <c:pt idx="164">
                  <c:v>-59</c:v>
                </c:pt>
                <c:pt idx="165">
                  <c:v>-65</c:v>
                </c:pt>
                <c:pt idx="166">
                  <c:v>-44</c:v>
                </c:pt>
                <c:pt idx="167">
                  <c:v>#N/A</c:v>
                </c:pt>
                <c:pt idx="168">
                  <c:v>#N/A</c:v>
                </c:pt>
                <c:pt idx="169">
                  <c:v>-47</c:v>
                </c:pt>
                <c:pt idx="170">
                  <c:v>-37</c:v>
                </c:pt>
                <c:pt idx="171">
                  <c:v>-42</c:v>
                </c:pt>
                <c:pt idx="172">
                  <c:v>-19</c:v>
                </c:pt>
                <c:pt idx="173">
                  <c:v>-7</c:v>
                </c:pt>
                <c:pt idx="174">
                  <c:v>#N/A</c:v>
                </c:pt>
                <c:pt idx="175">
                  <c:v>#N/A</c:v>
                </c:pt>
                <c:pt idx="176">
                  <c:v>8</c:v>
                </c:pt>
                <c:pt idx="177">
                  <c:v>-11</c:v>
                </c:pt>
                <c:pt idx="178">
                  <c:v>-3</c:v>
                </c:pt>
                <c:pt idx="179">
                  <c:v>5</c:v>
                </c:pt>
                <c:pt idx="180">
                  <c:v>-20</c:v>
                </c:pt>
                <c:pt idx="181">
                  <c:v>#N/A</c:v>
                </c:pt>
                <c:pt idx="182">
                  <c:v>#N/A</c:v>
                </c:pt>
                <c:pt idx="183">
                  <c:v>-17</c:v>
                </c:pt>
                <c:pt idx="184">
                  <c:v>-30</c:v>
                </c:pt>
                <c:pt idx="185">
                  <c:v>-30</c:v>
                </c:pt>
                <c:pt idx="186">
                  <c:v>-8</c:v>
                </c:pt>
                <c:pt idx="187">
                  <c:v>8</c:v>
                </c:pt>
                <c:pt idx="188">
                  <c:v>#N/A</c:v>
                </c:pt>
                <c:pt idx="189">
                  <c:v>#N/A</c:v>
                </c:pt>
                <c:pt idx="190">
                  <c:v>-11</c:v>
                </c:pt>
                <c:pt idx="191">
                  <c:v>1</c:v>
                </c:pt>
                <c:pt idx="192">
                  <c:v>-22</c:v>
                </c:pt>
                <c:pt idx="193">
                  <c:v>28</c:v>
                </c:pt>
                <c:pt idx="194">
                  <c:v>26</c:v>
                </c:pt>
                <c:pt idx="195">
                  <c:v>#N/A</c:v>
                </c:pt>
                <c:pt idx="196">
                  <c:v>#N/A</c:v>
                </c:pt>
                <c:pt idx="197">
                  <c:v>14</c:v>
                </c:pt>
                <c:pt idx="198">
                  <c:v>16</c:v>
                </c:pt>
                <c:pt idx="199">
                  <c:v>20</c:v>
                </c:pt>
                <c:pt idx="200">
                  <c:v>58</c:v>
                </c:pt>
                <c:pt idx="201">
                  <c:v>116</c:v>
                </c:pt>
                <c:pt idx="202">
                  <c:v>#N/A</c:v>
                </c:pt>
                <c:pt idx="203">
                  <c:v>#N/A</c:v>
                </c:pt>
                <c:pt idx="204">
                  <c:v>63</c:v>
                </c:pt>
                <c:pt idx="205">
                  <c:v>66</c:v>
                </c:pt>
                <c:pt idx="206">
                  <c:v>101</c:v>
                </c:pt>
                <c:pt idx="207">
                  <c:v>65</c:v>
                </c:pt>
                <c:pt idx="208">
                  <c:v>62</c:v>
                </c:pt>
                <c:pt idx="209">
                  <c:v>#N/A</c:v>
                </c:pt>
                <c:pt idx="210">
                  <c:v>#N/A</c:v>
                </c:pt>
                <c:pt idx="211">
                  <c:v>72</c:v>
                </c:pt>
                <c:pt idx="212">
                  <c:v>96</c:v>
                </c:pt>
                <c:pt idx="213">
                  <c:v>81</c:v>
                </c:pt>
                <c:pt idx="214">
                  <c:v>96</c:v>
                </c:pt>
                <c:pt idx="215">
                  <c:v>95</c:v>
                </c:pt>
                <c:pt idx="216">
                  <c:v>#N/A</c:v>
                </c:pt>
                <c:pt idx="217">
                  <c:v>#N/A</c:v>
                </c:pt>
                <c:pt idx="218">
                  <c:v>76</c:v>
                </c:pt>
                <c:pt idx="219">
                  <c:v>55</c:v>
                </c:pt>
                <c:pt idx="220">
                  <c:v>31</c:v>
                </c:pt>
                <c:pt idx="221">
                  <c:v>2</c:v>
                </c:pt>
                <c:pt idx="222">
                  <c:v>-33</c:v>
                </c:pt>
                <c:pt idx="223">
                  <c:v>#N/A</c:v>
                </c:pt>
                <c:pt idx="224">
                  <c:v>#N/A</c:v>
                </c:pt>
                <c:pt idx="225">
                  <c:v>-21</c:v>
                </c:pt>
                <c:pt idx="226">
                  <c:v>-55</c:v>
                </c:pt>
                <c:pt idx="227">
                  <c:v>-66</c:v>
                </c:pt>
                <c:pt idx="228">
                  <c:v>-93</c:v>
                </c:pt>
                <c:pt idx="229">
                  <c:v>-99</c:v>
                </c:pt>
                <c:pt idx="230">
                  <c:v>#N/A</c:v>
                </c:pt>
                <c:pt idx="231">
                  <c:v>#N/A</c:v>
                </c:pt>
                <c:pt idx="232">
                  <c:v>-127</c:v>
                </c:pt>
                <c:pt idx="233">
                  <c:v>-146</c:v>
                </c:pt>
                <c:pt idx="234">
                  <c:v>-205</c:v>
                </c:pt>
                <c:pt idx="235">
                  <c:v>-218</c:v>
                </c:pt>
                <c:pt idx="236">
                  <c:v>-211</c:v>
                </c:pt>
                <c:pt idx="237">
                  <c:v>#N/A</c:v>
                </c:pt>
                <c:pt idx="238">
                  <c:v>#N/A</c:v>
                </c:pt>
                <c:pt idx="239">
                  <c:v>-239</c:v>
                </c:pt>
                <c:pt idx="240">
                  <c:v>-265</c:v>
                </c:pt>
                <c:pt idx="241">
                  <c:v>-317</c:v>
                </c:pt>
                <c:pt idx="242">
                  <c:v>-320</c:v>
                </c:pt>
                <c:pt idx="243">
                  <c:v>-333</c:v>
                </c:pt>
                <c:pt idx="244">
                  <c:v>#N/A</c:v>
                </c:pt>
                <c:pt idx="245">
                  <c:v>#N/A</c:v>
                </c:pt>
                <c:pt idx="246">
                  <c:v>-405</c:v>
                </c:pt>
                <c:pt idx="247">
                  <c:v>-378</c:v>
                </c:pt>
                <c:pt idx="248">
                  <c:v>-293</c:v>
                </c:pt>
                <c:pt idx="249">
                  <c:v>-307</c:v>
                </c:pt>
                <c:pt idx="250">
                  <c:v>-261</c:v>
                </c:pt>
                <c:pt idx="251">
                  <c:v>#N/A</c:v>
                </c:pt>
                <c:pt idx="252">
                  <c:v>#N/A</c:v>
                </c:pt>
                <c:pt idx="253">
                  <c:v>-244</c:v>
                </c:pt>
                <c:pt idx="254">
                  <c:v>-269</c:v>
                </c:pt>
                <c:pt idx="255">
                  <c:v>-285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螺纹跨期!$AK$23</c:f>
              <c:strCache>
                <c:ptCount val="1"/>
                <c:pt idx="0">
                  <c:v>RB1010-1101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螺纹跨期!$AK$41:$AK$296</c:f>
              <c:numCache>
                <c:formatCode>General</c:formatCode>
                <c:ptCount val="256"/>
                <c:pt idx="0">
                  <c:v>-88</c:v>
                </c:pt>
                <c:pt idx="1">
                  <c:v>-82</c:v>
                </c:pt>
                <c:pt idx="2">
                  <c:v>-102</c:v>
                </c:pt>
                <c:pt idx="3">
                  <c:v>-100</c:v>
                </c:pt>
                <c:pt idx="4">
                  <c:v>-129</c:v>
                </c:pt>
                <c:pt idx="5">
                  <c:v>#N/A</c:v>
                </c:pt>
                <c:pt idx="6">
                  <c:v>#N/A</c:v>
                </c:pt>
                <c:pt idx="7">
                  <c:v>-115</c:v>
                </c:pt>
                <c:pt idx="8">
                  <c:v>-108</c:v>
                </c:pt>
                <c:pt idx="9">
                  <c:v>-88</c:v>
                </c:pt>
                <c:pt idx="10">
                  <c:v>-90</c:v>
                </c:pt>
                <c:pt idx="11">
                  <c:v>-94</c:v>
                </c:pt>
                <c:pt idx="12">
                  <c:v>#N/A</c:v>
                </c:pt>
                <c:pt idx="13">
                  <c:v>#N/A</c:v>
                </c:pt>
                <c:pt idx="14">
                  <c:v>-98</c:v>
                </c:pt>
                <c:pt idx="15">
                  <c:v>-118</c:v>
                </c:pt>
                <c:pt idx="16">
                  <c:v>-106</c:v>
                </c:pt>
                <c:pt idx="17">
                  <c:v>-123</c:v>
                </c:pt>
                <c:pt idx="18">
                  <c:v>-94</c:v>
                </c:pt>
                <c:pt idx="19">
                  <c:v>#N/A</c:v>
                </c:pt>
                <c:pt idx="20">
                  <c:v>#N/A</c:v>
                </c:pt>
                <c:pt idx="21">
                  <c:v>-97</c:v>
                </c:pt>
                <c:pt idx="22">
                  <c:v>-112</c:v>
                </c:pt>
                <c:pt idx="23">
                  <c:v>-100</c:v>
                </c:pt>
                <c:pt idx="24">
                  <c:v>-93</c:v>
                </c:pt>
                <c:pt idx="25">
                  <c:v>-87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-89</c:v>
                </c:pt>
                <c:pt idx="36">
                  <c:v>-54</c:v>
                </c:pt>
                <c:pt idx="37">
                  <c:v>-61</c:v>
                </c:pt>
                <c:pt idx="38">
                  <c:v>-78</c:v>
                </c:pt>
                <c:pt idx="39">
                  <c:v>-67</c:v>
                </c:pt>
                <c:pt idx="40">
                  <c:v>#N/A</c:v>
                </c:pt>
                <c:pt idx="41">
                  <c:v>#N/A</c:v>
                </c:pt>
                <c:pt idx="42">
                  <c:v>-69</c:v>
                </c:pt>
                <c:pt idx="43">
                  <c:v>-104</c:v>
                </c:pt>
                <c:pt idx="44">
                  <c:v>-123</c:v>
                </c:pt>
                <c:pt idx="45">
                  <c:v>-135</c:v>
                </c:pt>
                <c:pt idx="46">
                  <c:v>-124</c:v>
                </c:pt>
                <c:pt idx="47">
                  <c:v>#N/A</c:v>
                </c:pt>
                <c:pt idx="48">
                  <c:v>#N/A</c:v>
                </c:pt>
                <c:pt idx="49">
                  <c:v>-111</c:v>
                </c:pt>
                <c:pt idx="50">
                  <c:v>-110</c:v>
                </c:pt>
                <c:pt idx="51">
                  <c:v>-109</c:v>
                </c:pt>
                <c:pt idx="52">
                  <c:v>-109</c:v>
                </c:pt>
                <c:pt idx="53">
                  <c:v>-110</c:v>
                </c:pt>
                <c:pt idx="54">
                  <c:v>#N/A</c:v>
                </c:pt>
                <c:pt idx="55">
                  <c:v>#N/A</c:v>
                </c:pt>
                <c:pt idx="56">
                  <c:v>-105</c:v>
                </c:pt>
                <c:pt idx="57">
                  <c:v>-88</c:v>
                </c:pt>
                <c:pt idx="58">
                  <c:v>-87</c:v>
                </c:pt>
                <c:pt idx="59">
                  <c:v>-89</c:v>
                </c:pt>
                <c:pt idx="60">
                  <c:v>-84</c:v>
                </c:pt>
                <c:pt idx="61">
                  <c:v>#N/A</c:v>
                </c:pt>
                <c:pt idx="62">
                  <c:v>#N/A</c:v>
                </c:pt>
                <c:pt idx="63">
                  <c:v>-82</c:v>
                </c:pt>
                <c:pt idx="64">
                  <c:v>-78</c:v>
                </c:pt>
                <c:pt idx="65">
                  <c:v>-79</c:v>
                </c:pt>
                <c:pt idx="66">
                  <c:v>-74</c:v>
                </c:pt>
                <c:pt idx="67">
                  <c:v>-79</c:v>
                </c:pt>
                <c:pt idx="68">
                  <c:v>#N/A</c:v>
                </c:pt>
                <c:pt idx="69">
                  <c:v>#N/A</c:v>
                </c:pt>
                <c:pt idx="70">
                  <c:v>-68</c:v>
                </c:pt>
                <c:pt idx="71">
                  <c:v>-85</c:v>
                </c:pt>
                <c:pt idx="72">
                  <c:v>-65</c:v>
                </c:pt>
                <c:pt idx="73">
                  <c:v>-59</c:v>
                </c:pt>
                <c:pt idx="74">
                  <c:v>-60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-56</c:v>
                </c:pt>
                <c:pt idx="79">
                  <c:v>-54</c:v>
                </c:pt>
                <c:pt idx="80">
                  <c:v>-67</c:v>
                </c:pt>
                <c:pt idx="81">
                  <c:v>-83</c:v>
                </c:pt>
                <c:pt idx="82">
                  <c:v>#N/A</c:v>
                </c:pt>
                <c:pt idx="83">
                  <c:v>#N/A</c:v>
                </c:pt>
                <c:pt idx="84">
                  <c:v>-71</c:v>
                </c:pt>
                <c:pt idx="85">
                  <c:v>-60</c:v>
                </c:pt>
                <c:pt idx="86">
                  <c:v>-52</c:v>
                </c:pt>
                <c:pt idx="87">
                  <c:v>-66</c:v>
                </c:pt>
                <c:pt idx="88">
                  <c:v>-67</c:v>
                </c:pt>
                <c:pt idx="89">
                  <c:v>#N/A</c:v>
                </c:pt>
                <c:pt idx="90">
                  <c:v>#N/A</c:v>
                </c:pt>
                <c:pt idx="91">
                  <c:v>-71</c:v>
                </c:pt>
                <c:pt idx="92">
                  <c:v>-73</c:v>
                </c:pt>
                <c:pt idx="93">
                  <c:v>-74</c:v>
                </c:pt>
                <c:pt idx="94">
                  <c:v>-93</c:v>
                </c:pt>
                <c:pt idx="95">
                  <c:v>-82</c:v>
                </c:pt>
                <c:pt idx="96">
                  <c:v>#N/A</c:v>
                </c:pt>
                <c:pt idx="97">
                  <c:v>#N/A</c:v>
                </c:pt>
                <c:pt idx="98">
                  <c:v>-78</c:v>
                </c:pt>
                <c:pt idx="99">
                  <c:v>-82</c:v>
                </c:pt>
                <c:pt idx="100">
                  <c:v>-90</c:v>
                </c:pt>
                <c:pt idx="101">
                  <c:v>-92</c:v>
                </c:pt>
                <c:pt idx="102">
                  <c:v>-100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-105</c:v>
                </c:pt>
                <c:pt idx="107">
                  <c:v>-102</c:v>
                </c:pt>
                <c:pt idx="108">
                  <c:v>-99</c:v>
                </c:pt>
                <c:pt idx="109">
                  <c:v>-96</c:v>
                </c:pt>
                <c:pt idx="110">
                  <c:v>#N/A</c:v>
                </c:pt>
                <c:pt idx="111">
                  <c:v>#N/A</c:v>
                </c:pt>
                <c:pt idx="112">
                  <c:v>-96</c:v>
                </c:pt>
                <c:pt idx="113">
                  <c:v>-89</c:v>
                </c:pt>
                <c:pt idx="114">
                  <c:v>-113</c:v>
                </c:pt>
                <c:pt idx="115">
                  <c:v>-111</c:v>
                </c:pt>
                <c:pt idx="116">
                  <c:v>-129</c:v>
                </c:pt>
                <c:pt idx="117">
                  <c:v>#N/A</c:v>
                </c:pt>
                <c:pt idx="118">
                  <c:v>#N/A</c:v>
                </c:pt>
                <c:pt idx="119">
                  <c:v>-115</c:v>
                </c:pt>
                <c:pt idx="120">
                  <c:v>-126</c:v>
                </c:pt>
                <c:pt idx="121">
                  <c:v>-112</c:v>
                </c:pt>
                <c:pt idx="122">
                  <c:v>-109</c:v>
                </c:pt>
                <c:pt idx="123">
                  <c:v>-113</c:v>
                </c:pt>
                <c:pt idx="124">
                  <c:v>#N/A</c:v>
                </c:pt>
                <c:pt idx="125">
                  <c:v>#N/A</c:v>
                </c:pt>
                <c:pt idx="126">
                  <c:v>-109</c:v>
                </c:pt>
                <c:pt idx="127">
                  <c:v>-113</c:v>
                </c:pt>
                <c:pt idx="128">
                  <c:v>-116</c:v>
                </c:pt>
                <c:pt idx="129">
                  <c:v>-113</c:v>
                </c:pt>
                <c:pt idx="130">
                  <c:v>-114</c:v>
                </c:pt>
                <c:pt idx="131">
                  <c:v>#N/A</c:v>
                </c:pt>
                <c:pt idx="132">
                  <c:v>#N/A</c:v>
                </c:pt>
                <c:pt idx="133">
                  <c:v>-112</c:v>
                </c:pt>
                <c:pt idx="134">
                  <c:v>-98</c:v>
                </c:pt>
                <c:pt idx="135">
                  <c:v>-98</c:v>
                </c:pt>
                <c:pt idx="136">
                  <c:v>-97</c:v>
                </c:pt>
                <c:pt idx="137">
                  <c:v>-107</c:v>
                </c:pt>
                <c:pt idx="138">
                  <c:v>#N/A</c:v>
                </c:pt>
                <c:pt idx="139">
                  <c:v>#N/A</c:v>
                </c:pt>
                <c:pt idx="140">
                  <c:v>-87</c:v>
                </c:pt>
                <c:pt idx="141">
                  <c:v>-80</c:v>
                </c:pt>
                <c:pt idx="142">
                  <c:v>-61</c:v>
                </c:pt>
                <c:pt idx="143">
                  <c:v>-85</c:v>
                </c:pt>
                <c:pt idx="144">
                  <c:v>-90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-91</c:v>
                </c:pt>
                <c:pt idx="151">
                  <c:v>-111</c:v>
                </c:pt>
                <c:pt idx="152">
                  <c:v>#N/A</c:v>
                </c:pt>
                <c:pt idx="153">
                  <c:v>#N/A</c:v>
                </c:pt>
                <c:pt idx="154">
                  <c:v>-98</c:v>
                </c:pt>
                <c:pt idx="155">
                  <c:v>-99</c:v>
                </c:pt>
                <c:pt idx="156">
                  <c:v>-112</c:v>
                </c:pt>
                <c:pt idx="157">
                  <c:v>-106</c:v>
                </c:pt>
                <c:pt idx="158">
                  <c:v>-98</c:v>
                </c:pt>
                <c:pt idx="159">
                  <c:v>#N/A</c:v>
                </c:pt>
                <c:pt idx="160">
                  <c:v>#N/A</c:v>
                </c:pt>
                <c:pt idx="161">
                  <c:v>-98</c:v>
                </c:pt>
                <c:pt idx="162">
                  <c:v>-107</c:v>
                </c:pt>
                <c:pt idx="163">
                  <c:v>-113</c:v>
                </c:pt>
                <c:pt idx="164">
                  <c:v>-129</c:v>
                </c:pt>
                <c:pt idx="165">
                  <c:v>-132</c:v>
                </c:pt>
                <c:pt idx="166">
                  <c:v>#N/A</c:v>
                </c:pt>
                <c:pt idx="167">
                  <c:v>#N/A</c:v>
                </c:pt>
                <c:pt idx="168">
                  <c:v>-138</c:v>
                </c:pt>
                <c:pt idx="169">
                  <c:v>-154</c:v>
                </c:pt>
                <c:pt idx="170">
                  <c:v>-145</c:v>
                </c:pt>
                <c:pt idx="171">
                  <c:v>-156</c:v>
                </c:pt>
                <c:pt idx="172">
                  <c:v>-171</c:v>
                </c:pt>
                <c:pt idx="173">
                  <c:v>#N/A</c:v>
                </c:pt>
                <c:pt idx="174">
                  <c:v>#N/A</c:v>
                </c:pt>
                <c:pt idx="175">
                  <c:v>-188</c:v>
                </c:pt>
                <c:pt idx="176">
                  <c:v>-168</c:v>
                </c:pt>
                <c:pt idx="177">
                  <c:v>-163</c:v>
                </c:pt>
                <c:pt idx="178">
                  <c:v>-144</c:v>
                </c:pt>
                <c:pt idx="179">
                  <c:v>-150</c:v>
                </c:pt>
                <c:pt idx="180">
                  <c:v>#N/A</c:v>
                </c:pt>
                <c:pt idx="181">
                  <c:v>#N/A</c:v>
                </c:pt>
                <c:pt idx="182">
                  <c:v>-169</c:v>
                </c:pt>
                <c:pt idx="183">
                  <c:v>-173</c:v>
                </c:pt>
                <c:pt idx="184">
                  <c:v>-155</c:v>
                </c:pt>
                <c:pt idx="185">
                  <c:v>-155</c:v>
                </c:pt>
                <c:pt idx="186">
                  <c:v>-171</c:v>
                </c:pt>
                <c:pt idx="187">
                  <c:v>#N/A</c:v>
                </c:pt>
                <c:pt idx="188">
                  <c:v>#N/A</c:v>
                </c:pt>
                <c:pt idx="189">
                  <c:v>-175</c:v>
                </c:pt>
                <c:pt idx="190">
                  <c:v>-172</c:v>
                </c:pt>
                <c:pt idx="191">
                  <c:v>-199</c:v>
                </c:pt>
                <c:pt idx="192">
                  <c:v>-197</c:v>
                </c:pt>
                <c:pt idx="193">
                  <c:v>-217</c:v>
                </c:pt>
                <c:pt idx="194">
                  <c:v>#N/A</c:v>
                </c:pt>
                <c:pt idx="195">
                  <c:v>#N/A</c:v>
                </c:pt>
                <c:pt idx="196">
                  <c:v>-209</c:v>
                </c:pt>
                <c:pt idx="197">
                  <c:v>-201</c:v>
                </c:pt>
                <c:pt idx="198">
                  <c:v>-212</c:v>
                </c:pt>
                <c:pt idx="199">
                  <c:v>-203</c:v>
                </c:pt>
                <c:pt idx="200">
                  <c:v>-203</c:v>
                </c:pt>
                <c:pt idx="201">
                  <c:v>#N/A</c:v>
                </c:pt>
                <c:pt idx="202">
                  <c:v>#N/A</c:v>
                </c:pt>
                <c:pt idx="203">
                  <c:v>-211</c:v>
                </c:pt>
                <c:pt idx="204">
                  <c:v>-197</c:v>
                </c:pt>
                <c:pt idx="205">
                  <c:v>-192</c:v>
                </c:pt>
                <c:pt idx="206">
                  <c:v>-181</c:v>
                </c:pt>
                <c:pt idx="207">
                  <c:v>-189</c:v>
                </c:pt>
                <c:pt idx="208">
                  <c:v>#N/A</c:v>
                </c:pt>
                <c:pt idx="209">
                  <c:v>#N/A</c:v>
                </c:pt>
                <c:pt idx="210">
                  <c:v>-196</c:v>
                </c:pt>
                <c:pt idx="211">
                  <c:v>-192</c:v>
                </c:pt>
                <c:pt idx="212">
                  <c:v>-184</c:v>
                </c:pt>
                <c:pt idx="213">
                  <c:v>-177</c:v>
                </c:pt>
                <c:pt idx="214">
                  <c:v>-153</c:v>
                </c:pt>
                <c:pt idx="215">
                  <c:v>#N/A</c:v>
                </c:pt>
                <c:pt idx="216">
                  <c:v>#N/A</c:v>
                </c:pt>
                <c:pt idx="217">
                  <c:v>-135</c:v>
                </c:pt>
                <c:pt idx="218">
                  <c:v>-118</c:v>
                </c:pt>
                <c:pt idx="219">
                  <c:v>-118</c:v>
                </c:pt>
                <c:pt idx="220">
                  <c:v>-128</c:v>
                </c:pt>
                <c:pt idx="221">
                  <c:v>-124</c:v>
                </c:pt>
                <c:pt idx="222">
                  <c:v>#N/A</c:v>
                </c:pt>
                <c:pt idx="223">
                  <c:v>#N/A</c:v>
                </c:pt>
                <c:pt idx="224">
                  <c:v>-152</c:v>
                </c:pt>
                <c:pt idx="225">
                  <c:v>-125</c:v>
                </c:pt>
                <c:pt idx="226">
                  <c:v>-134</c:v>
                </c:pt>
                <c:pt idx="227">
                  <c:v>-123</c:v>
                </c:pt>
                <c:pt idx="228">
                  <c:v>-107</c:v>
                </c:pt>
                <c:pt idx="229">
                  <c:v>#N/A</c:v>
                </c:pt>
                <c:pt idx="230">
                  <c:v>#N/A</c:v>
                </c:pt>
                <c:pt idx="231">
                  <c:v>-116</c:v>
                </c:pt>
                <c:pt idx="232">
                  <c:v>-102</c:v>
                </c:pt>
                <c:pt idx="233">
                  <c:v>-78</c:v>
                </c:pt>
                <c:pt idx="234">
                  <c:v>-55</c:v>
                </c:pt>
                <c:pt idx="235">
                  <c:v>-57</c:v>
                </c:pt>
                <c:pt idx="236">
                  <c:v>#N/A</c:v>
                </c:pt>
                <c:pt idx="237">
                  <c:v>#N/A</c:v>
                </c:pt>
                <c:pt idx="238">
                  <c:v>-42</c:v>
                </c:pt>
                <c:pt idx="239">
                  <c:v>-21</c:v>
                </c:pt>
                <c:pt idx="240">
                  <c:v>-26</c:v>
                </c:pt>
                <c:pt idx="241">
                  <c:v>-8</c:v>
                </c:pt>
                <c:pt idx="242">
                  <c:v>1</c:v>
                </c:pt>
                <c:pt idx="243">
                  <c:v>#N/A</c:v>
                </c:pt>
                <c:pt idx="244">
                  <c:v>#N/A</c:v>
                </c:pt>
                <c:pt idx="245">
                  <c:v>-11</c:v>
                </c:pt>
                <c:pt idx="246">
                  <c:v>-16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-18</c:v>
                </c:pt>
                <c:pt idx="253">
                  <c:v>-61</c:v>
                </c:pt>
                <c:pt idx="254">
                  <c:v>-69</c:v>
                </c:pt>
                <c:pt idx="255">
                  <c:v>-83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螺纹跨期!$AL$23</c:f>
              <c:strCache>
                <c:ptCount val="1"/>
                <c:pt idx="0">
                  <c:v>RB1110-1201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螺纹跨期!$AL$41:$AL$296</c:f>
              <c:numCache>
                <c:formatCode>General</c:formatCode>
                <c:ptCount val="256"/>
                <c:pt idx="0">
                  <c:v>-47</c:v>
                </c:pt>
                <c:pt idx="1">
                  <c:v>-49</c:v>
                </c:pt>
                <c:pt idx="2">
                  <c:v>-48</c:v>
                </c:pt>
                <c:pt idx="3">
                  <c:v>-10</c:v>
                </c:pt>
                <c:pt idx="4">
                  <c:v>#N/A</c:v>
                </c:pt>
                <c:pt idx="5">
                  <c:v>#N/A</c:v>
                </c:pt>
                <c:pt idx="6">
                  <c:v>-22</c:v>
                </c:pt>
                <c:pt idx="7">
                  <c:v>-54</c:v>
                </c:pt>
                <c:pt idx="8">
                  <c:v>-44</c:v>
                </c:pt>
                <c:pt idx="9">
                  <c:v>-46</c:v>
                </c:pt>
                <c:pt idx="10">
                  <c:v>-43</c:v>
                </c:pt>
                <c:pt idx="11">
                  <c:v>#N/A</c:v>
                </c:pt>
                <c:pt idx="12">
                  <c:v>#N/A</c:v>
                </c:pt>
                <c:pt idx="13">
                  <c:v>-60</c:v>
                </c:pt>
                <c:pt idx="14">
                  <c:v>-30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-46</c:v>
                </c:pt>
                <c:pt idx="23">
                  <c:v>-62</c:v>
                </c:pt>
                <c:pt idx="24">
                  <c:v>-71</c:v>
                </c:pt>
                <c:pt idx="25">
                  <c:v>#N/A</c:v>
                </c:pt>
                <c:pt idx="26">
                  <c:v>#N/A</c:v>
                </c:pt>
                <c:pt idx="27">
                  <c:v>-57</c:v>
                </c:pt>
                <c:pt idx="28">
                  <c:v>-60</c:v>
                </c:pt>
                <c:pt idx="29">
                  <c:v>-50</c:v>
                </c:pt>
                <c:pt idx="30">
                  <c:v>-77</c:v>
                </c:pt>
                <c:pt idx="31">
                  <c:v>-85</c:v>
                </c:pt>
                <c:pt idx="32">
                  <c:v>#N/A</c:v>
                </c:pt>
                <c:pt idx="33">
                  <c:v>#N/A</c:v>
                </c:pt>
                <c:pt idx="34">
                  <c:v>-46</c:v>
                </c:pt>
                <c:pt idx="35">
                  <c:v>-69</c:v>
                </c:pt>
                <c:pt idx="36">
                  <c:v>-62</c:v>
                </c:pt>
                <c:pt idx="37">
                  <c:v>-55</c:v>
                </c:pt>
                <c:pt idx="38">
                  <c:v>-58</c:v>
                </c:pt>
                <c:pt idx="39">
                  <c:v>#N/A</c:v>
                </c:pt>
                <c:pt idx="40">
                  <c:v>#N/A</c:v>
                </c:pt>
                <c:pt idx="41">
                  <c:v>-60</c:v>
                </c:pt>
                <c:pt idx="42">
                  <c:v>-45</c:v>
                </c:pt>
                <c:pt idx="43">
                  <c:v>-52</c:v>
                </c:pt>
                <c:pt idx="44">
                  <c:v>-49</c:v>
                </c:pt>
                <c:pt idx="45">
                  <c:v>-52</c:v>
                </c:pt>
                <c:pt idx="46">
                  <c:v>#N/A</c:v>
                </c:pt>
                <c:pt idx="47">
                  <c:v>#N/A</c:v>
                </c:pt>
                <c:pt idx="48">
                  <c:v>-56</c:v>
                </c:pt>
                <c:pt idx="49">
                  <c:v>-63</c:v>
                </c:pt>
                <c:pt idx="50">
                  <c:v>-74</c:v>
                </c:pt>
                <c:pt idx="51">
                  <c:v>-72</c:v>
                </c:pt>
                <c:pt idx="52">
                  <c:v>-71</c:v>
                </c:pt>
                <c:pt idx="53">
                  <c:v>#N/A</c:v>
                </c:pt>
                <c:pt idx="54">
                  <c:v>#N/A</c:v>
                </c:pt>
                <c:pt idx="55">
                  <c:v>-85</c:v>
                </c:pt>
                <c:pt idx="56">
                  <c:v>-82</c:v>
                </c:pt>
                <c:pt idx="57">
                  <c:v>-85</c:v>
                </c:pt>
                <c:pt idx="58">
                  <c:v>-93</c:v>
                </c:pt>
                <c:pt idx="59">
                  <c:v>-96</c:v>
                </c:pt>
                <c:pt idx="60">
                  <c:v>#N/A</c:v>
                </c:pt>
                <c:pt idx="61">
                  <c:v>#N/A</c:v>
                </c:pt>
                <c:pt idx="62">
                  <c:v>-97</c:v>
                </c:pt>
                <c:pt idx="63">
                  <c:v>-92</c:v>
                </c:pt>
                <c:pt idx="64">
                  <c:v>-89</c:v>
                </c:pt>
                <c:pt idx="65">
                  <c:v>-74</c:v>
                </c:pt>
                <c:pt idx="66">
                  <c:v>-53</c:v>
                </c:pt>
                <c:pt idx="67">
                  <c:v>#N/A</c:v>
                </c:pt>
                <c:pt idx="68">
                  <c:v>#N/A</c:v>
                </c:pt>
                <c:pt idx="69">
                  <c:v>-71</c:v>
                </c:pt>
                <c:pt idx="70">
                  <c:v>-52</c:v>
                </c:pt>
                <c:pt idx="71">
                  <c:v>-56</c:v>
                </c:pt>
                <c:pt idx="72">
                  <c:v>-58</c:v>
                </c:pt>
                <c:pt idx="73">
                  <c:v>-66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-49</c:v>
                </c:pt>
                <c:pt idx="79">
                  <c:v>-46</c:v>
                </c:pt>
                <c:pt idx="80">
                  <c:v>-40</c:v>
                </c:pt>
                <c:pt idx="81">
                  <c:v>#N/A</c:v>
                </c:pt>
                <c:pt idx="82">
                  <c:v>#N/A</c:v>
                </c:pt>
                <c:pt idx="83">
                  <c:v>-38</c:v>
                </c:pt>
                <c:pt idx="84">
                  <c:v>-47</c:v>
                </c:pt>
                <c:pt idx="85">
                  <c:v>-37</c:v>
                </c:pt>
                <c:pt idx="86">
                  <c:v>-43</c:v>
                </c:pt>
                <c:pt idx="87">
                  <c:v>-55</c:v>
                </c:pt>
                <c:pt idx="88">
                  <c:v>#N/A</c:v>
                </c:pt>
                <c:pt idx="89">
                  <c:v>#N/A</c:v>
                </c:pt>
                <c:pt idx="90">
                  <c:v>-60</c:v>
                </c:pt>
                <c:pt idx="91">
                  <c:v>-61</c:v>
                </c:pt>
                <c:pt idx="92">
                  <c:v>-60</c:v>
                </c:pt>
                <c:pt idx="93">
                  <c:v>-62</c:v>
                </c:pt>
                <c:pt idx="94">
                  <c:v>-55</c:v>
                </c:pt>
                <c:pt idx="95">
                  <c:v>#N/A</c:v>
                </c:pt>
                <c:pt idx="96">
                  <c:v>#N/A</c:v>
                </c:pt>
                <c:pt idx="97">
                  <c:v>-50</c:v>
                </c:pt>
                <c:pt idx="98">
                  <c:v>-42</c:v>
                </c:pt>
                <c:pt idx="99">
                  <c:v>-51</c:v>
                </c:pt>
                <c:pt idx="100">
                  <c:v>-53</c:v>
                </c:pt>
                <c:pt idx="101">
                  <c:v>-40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-36</c:v>
                </c:pt>
                <c:pt idx="106">
                  <c:v>-31</c:v>
                </c:pt>
                <c:pt idx="107">
                  <c:v>-38</c:v>
                </c:pt>
                <c:pt idx="108">
                  <c:v>-48</c:v>
                </c:pt>
                <c:pt idx="109">
                  <c:v>#N/A</c:v>
                </c:pt>
                <c:pt idx="110">
                  <c:v>#N/A</c:v>
                </c:pt>
                <c:pt idx="111">
                  <c:v>-35</c:v>
                </c:pt>
                <c:pt idx="112">
                  <c:v>-30</c:v>
                </c:pt>
                <c:pt idx="113">
                  <c:v>-34</c:v>
                </c:pt>
                <c:pt idx="114">
                  <c:v>-37</c:v>
                </c:pt>
                <c:pt idx="115">
                  <c:v>-37</c:v>
                </c:pt>
                <c:pt idx="116">
                  <c:v>#N/A</c:v>
                </c:pt>
                <c:pt idx="117">
                  <c:v>#N/A</c:v>
                </c:pt>
                <c:pt idx="118">
                  <c:v>-34</c:v>
                </c:pt>
                <c:pt idx="119">
                  <c:v>-33</c:v>
                </c:pt>
                <c:pt idx="120">
                  <c:v>-32</c:v>
                </c:pt>
                <c:pt idx="121">
                  <c:v>-32</c:v>
                </c:pt>
                <c:pt idx="122">
                  <c:v>-37</c:v>
                </c:pt>
                <c:pt idx="123">
                  <c:v>#N/A</c:v>
                </c:pt>
                <c:pt idx="124">
                  <c:v>#N/A</c:v>
                </c:pt>
                <c:pt idx="125">
                  <c:v>-39</c:v>
                </c:pt>
                <c:pt idx="126">
                  <c:v>-42</c:v>
                </c:pt>
                <c:pt idx="127">
                  <c:v>-42</c:v>
                </c:pt>
                <c:pt idx="128">
                  <c:v>-49</c:v>
                </c:pt>
                <c:pt idx="129">
                  <c:v>-51</c:v>
                </c:pt>
                <c:pt idx="130">
                  <c:v>#N/A</c:v>
                </c:pt>
                <c:pt idx="131">
                  <c:v>#N/A</c:v>
                </c:pt>
                <c:pt idx="132">
                  <c:v>-61</c:v>
                </c:pt>
                <c:pt idx="133">
                  <c:v>-61</c:v>
                </c:pt>
                <c:pt idx="134">
                  <c:v>-62</c:v>
                </c:pt>
                <c:pt idx="135">
                  <c:v>-57</c:v>
                </c:pt>
                <c:pt idx="136">
                  <c:v>-61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-55</c:v>
                </c:pt>
                <c:pt idx="141">
                  <c:v>-52</c:v>
                </c:pt>
                <c:pt idx="142">
                  <c:v>-52</c:v>
                </c:pt>
                <c:pt idx="143">
                  <c:v>-48</c:v>
                </c:pt>
                <c:pt idx="144">
                  <c:v>#N/A</c:v>
                </c:pt>
                <c:pt idx="145">
                  <c:v>#N/A</c:v>
                </c:pt>
                <c:pt idx="146">
                  <c:v>-52</c:v>
                </c:pt>
                <c:pt idx="147">
                  <c:v>-53</c:v>
                </c:pt>
                <c:pt idx="148">
                  <c:v>-59</c:v>
                </c:pt>
                <c:pt idx="149">
                  <c:v>-47</c:v>
                </c:pt>
                <c:pt idx="150">
                  <c:v>-49</c:v>
                </c:pt>
                <c:pt idx="151">
                  <c:v>#N/A</c:v>
                </c:pt>
                <c:pt idx="152">
                  <c:v>#N/A</c:v>
                </c:pt>
                <c:pt idx="153">
                  <c:v>-36</c:v>
                </c:pt>
                <c:pt idx="154">
                  <c:v>-3</c:v>
                </c:pt>
                <c:pt idx="155">
                  <c:v>-3</c:v>
                </c:pt>
                <c:pt idx="156">
                  <c:v>15</c:v>
                </c:pt>
                <c:pt idx="157">
                  <c:v>5</c:v>
                </c:pt>
                <c:pt idx="158">
                  <c:v>#N/A</c:v>
                </c:pt>
                <c:pt idx="159">
                  <c:v>#N/A</c:v>
                </c:pt>
                <c:pt idx="160">
                  <c:v>17</c:v>
                </c:pt>
                <c:pt idx="161">
                  <c:v>3</c:v>
                </c:pt>
                <c:pt idx="162">
                  <c:v>7</c:v>
                </c:pt>
                <c:pt idx="163">
                  <c:v>18</c:v>
                </c:pt>
                <c:pt idx="164">
                  <c:v>7</c:v>
                </c:pt>
                <c:pt idx="165">
                  <c:v>#N/A</c:v>
                </c:pt>
                <c:pt idx="166">
                  <c:v>#N/A</c:v>
                </c:pt>
                <c:pt idx="167">
                  <c:v>-16</c:v>
                </c:pt>
                <c:pt idx="168">
                  <c:v>-16</c:v>
                </c:pt>
                <c:pt idx="169">
                  <c:v>-24</c:v>
                </c:pt>
                <c:pt idx="170">
                  <c:v>-25</c:v>
                </c:pt>
                <c:pt idx="171">
                  <c:v>-23</c:v>
                </c:pt>
                <c:pt idx="172">
                  <c:v>#N/A</c:v>
                </c:pt>
                <c:pt idx="173">
                  <c:v>#N/A</c:v>
                </c:pt>
                <c:pt idx="174">
                  <c:v>-30</c:v>
                </c:pt>
                <c:pt idx="175">
                  <c:v>-12</c:v>
                </c:pt>
                <c:pt idx="176">
                  <c:v>4</c:v>
                </c:pt>
                <c:pt idx="177">
                  <c:v>9</c:v>
                </c:pt>
                <c:pt idx="178">
                  <c:v>16</c:v>
                </c:pt>
                <c:pt idx="179">
                  <c:v>#N/A</c:v>
                </c:pt>
                <c:pt idx="180">
                  <c:v>#N/A</c:v>
                </c:pt>
                <c:pt idx="181">
                  <c:v>23</c:v>
                </c:pt>
                <c:pt idx="182">
                  <c:v>6</c:v>
                </c:pt>
                <c:pt idx="183">
                  <c:v>-2</c:v>
                </c:pt>
                <c:pt idx="184">
                  <c:v>12</c:v>
                </c:pt>
                <c:pt idx="185">
                  <c:v>7</c:v>
                </c:pt>
                <c:pt idx="186">
                  <c:v>#N/A</c:v>
                </c:pt>
                <c:pt idx="187">
                  <c:v>#N/A</c:v>
                </c:pt>
                <c:pt idx="188">
                  <c:v>25</c:v>
                </c:pt>
                <c:pt idx="189">
                  <c:v>7</c:v>
                </c:pt>
                <c:pt idx="190">
                  <c:v>2</c:v>
                </c:pt>
                <c:pt idx="191">
                  <c:v>7</c:v>
                </c:pt>
                <c:pt idx="192">
                  <c:v>10</c:v>
                </c:pt>
                <c:pt idx="193">
                  <c:v>#N/A</c:v>
                </c:pt>
                <c:pt idx="194">
                  <c:v>#N/A</c:v>
                </c:pt>
                <c:pt idx="195">
                  <c:v>25</c:v>
                </c:pt>
                <c:pt idx="196">
                  <c:v>38</c:v>
                </c:pt>
                <c:pt idx="197">
                  <c:v>45</c:v>
                </c:pt>
                <c:pt idx="198">
                  <c:v>56</c:v>
                </c:pt>
                <c:pt idx="199">
                  <c:v>108</c:v>
                </c:pt>
                <c:pt idx="200">
                  <c:v>#N/A</c:v>
                </c:pt>
                <c:pt idx="201">
                  <c:v>#N/A</c:v>
                </c:pt>
                <c:pt idx="202">
                  <c:v>114</c:v>
                </c:pt>
                <c:pt idx="203">
                  <c:v>101</c:v>
                </c:pt>
                <c:pt idx="204">
                  <c:v>94</c:v>
                </c:pt>
                <c:pt idx="205">
                  <c:v>105</c:v>
                </c:pt>
                <c:pt idx="206">
                  <c:v>116</c:v>
                </c:pt>
                <c:pt idx="207">
                  <c:v>#N/A</c:v>
                </c:pt>
                <c:pt idx="208">
                  <c:v>#N/A</c:v>
                </c:pt>
                <c:pt idx="209">
                  <c:v>84</c:v>
                </c:pt>
                <c:pt idx="210">
                  <c:v>93</c:v>
                </c:pt>
                <c:pt idx="211">
                  <c:v>77</c:v>
                </c:pt>
                <c:pt idx="212">
                  <c:v>81</c:v>
                </c:pt>
                <c:pt idx="213">
                  <c:v>99</c:v>
                </c:pt>
                <c:pt idx="214">
                  <c:v>#N/A</c:v>
                </c:pt>
                <c:pt idx="215">
                  <c:v>#N/A</c:v>
                </c:pt>
                <c:pt idx="216">
                  <c:v>95</c:v>
                </c:pt>
                <c:pt idx="217">
                  <c:v>98</c:v>
                </c:pt>
                <c:pt idx="218">
                  <c:v>95</c:v>
                </c:pt>
                <c:pt idx="219">
                  <c:v>91</c:v>
                </c:pt>
                <c:pt idx="220">
                  <c:v>102</c:v>
                </c:pt>
                <c:pt idx="221">
                  <c:v>#N/A</c:v>
                </c:pt>
                <c:pt idx="222">
                  <c:v>#N/A</c:v>
                </c:pt>
                <c:pt idx="223">
                  <c:v>126</c:v>
                </c:pt>
                <c:pt idx="224">
                  <c:v>108</c:v>
                </c:pt>
                <c:pt idx="225">
                  <c:v>102</c:v>
                </c:pt>
                <c:pt idx="226">
                  <c:v>108</c:v>
                </c:pt>
                <c:pt idx="227">
                  <c:v>100</c:v>
                </c:pt>
                <c:pt idx="228">
                  <c:v>#N/A</c:v>
                </c:pt>
                <c:pt idx="229">
                  <c:v>#N/A</c:v>
                </c:pt>
                <c:pt idx="230">
                  <c:v>110</c:v>
                </c:pt>
                <c:pt idx="231">
                  <c:v>112</c:v>
                </c:pt>
                <c:pt idx="232">
                  <c:v>81</c:v>
                </c:pt>
                <c:pt idx="233">
                  <c:v>99</c:v>
                </c:pt>
                <c:pt idx="234">
                  <c:v>103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103</c:v>
                </c:pt>
                <c:pt idx="239">
                  <c:v>108</c:v>
                </c:pt>
                <c:pt idx="240">
                  <c:v>133</c:v>
                </c:pt>
                <c:pt idx="241">
                  <c:v>140</c:v>
                </c:pt>
                <c:pt idx="242">
                  <c:v>#N/A</c:v>
                </c:pt>
                <c:pt idx="243">
                  <c:v>#N/A</c:v>
                </c:pt>
                <c:pt idx="244">
                  <c:v>192</c:v>
                </c:pt>
                <c:pt idx="245">
                  <c:v>214</c:v>
                </c:pt>
                <c:pt idx="246">
                  <c:v>206</c:v>
                </c:pt>
                <c:pt idx="247">
                  <c:v>264</c:v>
                </c:pt>
                <c:pt idx="248">
                  <c:v>270</c:v>
                </c:pt>
                <c:pt idx="249">
                  <c:v>#N/A</c:v>
                </c:pt>
                <c:pt idx="250">
                  <c:v>#N/A</c:v>
                </c:pt>
                <c:pt idx="251">
                  <c:v>323</c:v>
                </c:pt>
                <c:pt idx="252">
                  <c:v>282</c:v>
                </c:pt>
                <c:pt idx="253">
                  <c:v>288</c:v>
                </c:pt>
                <c:pt idx="254">
                  <c:v>297</c:v>
                </c:pt>
                <c:pt idx="255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螺纹跨期!$AM$23</c:f>
              <c:strCache>
                <c:ptCount val="1"/>
                <c:pt idx="0">
                  <c:v>RB1210-1301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螺纹跨期!$AM$41:$AM$296</c:f>
              <c:numCache>
                <c:formatCode>General</c:formatCode>
                <c:ptCount val="256"/>
                <c:pt idx="0">
                  <c:v>-1</c:v>
                </c:pt>
                <c:pt idx="1">
                  <c:v>12</c:v>
                </c:pt>
                <c:pt idx="2">
                  <c:v>-13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-19</c:v>
                </c:pt>
                <c:pt idx="13">
                  <c:v>-19</c:v>
                </c:pt>
                <c:pt idx="14">
                  <c:v>-12</c:v>
                </c:pt>
                <c:pt idx="15">
                  <c:v>-11</c:v>
                </c:pt>
                <c:pt idx="16">
                  <c:v>-9</c:v>
                </c:pt>
                <c:pt idx="17">
                  <c:v>#N/A</c:v>
                </c:pt>
                <c:pt idx="18">
                  <c:v>#N/A</c:v>
                </c:pt>
                <c:pt idx="19">
                  <c:v>-3</c:v>
                </c:pt>
                <c:pt idx="20">
                  <c:v>-23</c:v>
                </c:pt>
                <c:pt idx="21">
                  <c:v>-9</c:v>
                </c:pt>
                <c:pt idx="22">
                  <c:v>-19</c:v>
                </c:pt>
                <c:pt idx="23">
                  <c:v>-25</c:v>
                </c:pt>
                <c:pt idx="24">
                  <c:v>#N/A</c:v>
                </c:pt>
                <c:pt idx="25">
                  <c:v>#N/A</c:v>
                </c:pt>
                <c:pt idx="26">
                  <c:v>-29</c:v>
                </c:pt>
                <c:pt idx="27">
                  <c:v>-28</c:v>
                </c:pt>
                <c:pt idx="28">
                  <c:v>-49</c:v>
                </c:pt>
                <c:pt idx="29">
                  <c:v>-23</c:v>
                </c:pt>
                <c:pt idx="30">
                  <c:v>-33</c:v>
                </c:pt>
                <c:pt idx="31">
                  <c:v>#N/A</c:v>
                </c:pt>
                <c:pt idx="32">
                  <c:v>#N/A</c:v>
                </c:pt>
                <c:pt idx="33">
                  <c:v>-30</c:v>
                </c:pt>
                <c:pt idx="34">
                  <c:v>-11</c:v>
                </c:pt>
                <c:pt idx="35">
                  <c:v>-14</c:v>
                </c:pt>
                <c:pt idx="36">
                  <c:v>-19</c:v>
                </c:pt>
                <c:pt idx="37">
                  <c:v>-14</c:v>
                </c:pt>
                <c:pt idx="38">
                  <c:v>#N/A</c:v>
                </c:pt>
                <c:pt idx="39">
                  <c:v>#N/A</c:v>
                </c:pt>
                <c:pt idx="40">
                  <c:v>-9</c:v>
                </c:pt>
                <c:pt idx="41">
                  <c:v>-9</c:v>
                </c:pt>
                <c:pt idx="42">
                  <c:v>-10</c:v>
                </c:pt>
                <c:pt idx="43">
                  <c:v>-4</c:v>
                </c:pt>
                <c:pt idx="44">
                  <c:v>#N/A</c:v>
                </c:pt>
                <c:pt idx="45">
                  <c:v>#N/A</c:v>
                </c:pt>
                <c:pt idx="46">
                  <c:v>-4</c:v>
                </c:pt>
                <c:pt idx="47">
                  <c:v>-12</c:v>
                </c:pt>
                <c:pt idx="48">
                  <c:v>-5</c:v>
                </c:pt>
                <c:pt idx="49">
                  <c:v>-2</c:v>
                </c:pt>
                <c:pt idx="50">
                  <c:v>-1</c:v>
                </c:pt>
                <c:pt idx="51">
                  <c:v>#N/A</c:v>
                </c:pt>
                <c:pt idx="52">
                  <c:v>#N/A</c:v>
                </c:pt>
                <c:pt idx="53">
                  <c:v>-4</c:v>
                </c:pt>
                <c:pt idx="54">
                  <c:v>0</c:v>
                </c:pt>
                <c:pt idx="55">
                  <c:v>-6</c:v>
                </c:pt>
                <c:pt idx="56">
                  <c:v>-6</c:v>
                </c:pt>
                <c:pt idx="57">
                  <c:v>1</c:v>
                </c:pt>
                <c:pt idx="58">
                  <c:v>#N/A</c:v>
                </c:pt>
                <c:pt idx="59">
                  <c:v>#N/A</c:v>
                </c:pt>
                <c:pt idx="60">
                  <c:v>-4</c:v>
                </c:pt>
                <c:pt idx="61">
                  <c:v>-11</c:v>
                </c:pt>
                <c:pt idx="62">
                  <c:v>18</c:v>
                </c:pt>
                <c:pt idx="63">
                  <c:v>27</c:v>
                </c:pt>
                <c:pt idx="64">
                  <c:v>22</c:v>
                </c:pt>
                <c:pt idx="65">
                  <c:v>#N/A</c:v>
                </c:pt>
                <c:pt idx="66">
                  <c:v>#N/A</c:v>
                </c:pt>
                <c:pt idx="67">
                  <c:v>34</c:v>
                </c:pt>
                <c:pt idx="68">
                  <c:v>47</c:v>
                </c:pt>
                <c:pt idx="69">
                  <c:v>40</c:v>
                </c:pt>
                <c:pt idx="70">
                  <c:v>40</c:v>
                </c:pt>
                <c:pt idx="71">
                  <c:v>38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32</c:v>
                </c:pt>
                <c:pt idx="78">
                  <c:v>37</c:v>
                </c:pt>
                <c:pt idx="79">
                  <c:v>#N/A</c:v>
                </c:pt>
                <c:pt idx="80">
                  <c:v>#N/A</c:v>
                </c:pt>
                <c:pt idx="81">
                  <c:v>39</c:v>
                </c:pt>
                <c:pt idx="82">
                  <c:v>34</c:v>
                </c:pt>
                <c:pt idx="83">
                  <c:v>29</c:v>
                </c:pt>
                <c:pt idx="84">
                  <c:v>32</c:v>
                </c:pt>
                <c:pt idx="85">
                  <c:v>37</c:v>
                </c:pt>
                <c:pt idx="86">
                  <c:v>#N/A</c:v>
                </c:pt>
                <c:pt idx="87">
                  <c:v>#N/A</c:v>
                </c:pt>
                <c:pt idx="88">
                  <c:v>27</c:v>
                </c:pt>
                <c:pt idx="89">
                  <c:v>32</c:v>
                </c:pt>
                <c:pt idx="90">
                  <c:v>38</c:v>
                </c:pt>
                <c:pt idx="91">
                  <c:v>38</c:v>
                </c:pt>
                <c:pt idx="92">
                  <c:v>37</c:v>
                </c:pt>
                <c:pt idx="93">
                  <c:v>#N/A</c:v>
                </c:pt>
                <c:pt idx="94">
                  <c:v>#N/A</c:v>
                </c:pt>
                <c:pt idx="95">
                  <c:v>25</c:v>
                </c:pt>
                <c:pt idx="96">
                  <c:v>23</c:v>
                </c:pt>
                <c:pt idx="97">
                  <c:v>29</c:v>
                </c:pt>
                <c:pt idx="98">
                  <c:v>32</c:v>
                </c:pt>
                <c:pt idx="99">
                  <c:v>20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21</c:v>
                </c:pt>
                <c:pt idx="105">
                  <c:v>17</c:v>
                </c:pt>
                <c:pt idx="106">
                  <c:v>23</c:v>
                </c:pt>
                <c:pt idx="107">
                  <c:v>#N/A</c:v>
                </c:pt>
                <c:pt idx="108">
                  <c:v>#N/A</c:v>
                </c:pt>
                <c:pt idx="109">
                  <c:v>12</c:v>
                </c:pt>
                <c:pt idx="110">
                  <c:v>18</c:v>
                </c:pt>
                <c:pt idx="111">
                  <c:v>17</c:v>
                </c:pt>
                <c:pt idx="112">
                  <c:v>15</c:v>
                </c:pt>
                <c:pt idx="113">
                  <c:v>23</c:v>
                </c:pt>
                <c:pt idx="114">
                  <c:v>#N/A</c:v>
                </c:pt>
                <c:pt idx="115">
                  <c:v>#N/A</c:v>
                </c:pt>
                <c:pt idx="116">
                  <c:v>29</c:v>
                </c:pt>
                <c:pt idx="117">
                  <c:v>26</c:v>
                </c:pt>
                <c:pt idx="118">
                  <c:v>23</c:v>
                </c:pt>
                <c:pt idx="119">
                  <c:v>32</c:v>
                </c:pt>
                <c:pt idx="120">
                  <c:v>30</c:v>
                </c:pt>
                <c:pt idx="121">
                  <c:v>#N/A</c:v>
                </c:pt>
                <c:pt idx="122">
                  <c:v>#N/A</c:v>
                </c:pt>
                <c:pt idx="123">
                  <c:v>26</c:v>
                </c:pt>
                <c:pt idx="124">
                  <c:v>13</c:v>
                </c:pt>
                <c:pt idx="125">
                  <c:v>3</c:v>
                </c:pt>
                <c:pt idx="126">
                  <c:v>2</c:v>
                </c:pt>
                <c:pt idx="127">
                  <c:v>4</c:v>
                </c:pt>
                <c:pt idx="128">
                  <c:v>#N/A</c:v>
                </c:pt>
                <c:pt idx="129">
                  <c:v>#N/A</c:v>
                </c:pt>
                <c:pt idx="130">
                  <c:v>-5</c:v>
                </c:pt>
                <c:pt idx="131">
                  <c:v>7</c:v>
                </c:pt>
                <c:pt idx="132">
                  <c:v>6</c:v>
                </c:pt>
                <c:pt idx="133">
                  <c:v>14</c:v>
                </c:pt>
                <c:pt idx="134">
                  <c:v>9</c:v>
                </c:pt>
                <c:pt idx="135">
                  <c:v>#N/A</c:v>
                </c:pt>
                <c:pt idx="136">
                  <c:v>#N/A</c:v>
                </c:pt>
                <c:pt idx="137">
                  <c:v>21</c:v>
                </c:pt>
                <c:pt idx="138">
                  <c:v>21</c:v>
                </c:pt>
                <c:pt idx="139">
                  <c:v>28</c:v>
                </c:pt>
                <c:pt idx="140">
                  <c:v>30</c:v>
                </c:pt>
                <c:pt idx="141">
                  <c:v>29</c:v>
                </c:pt>
                <c:pt idx="142">
                  <c:v>#N/A</c:v>
                </c:pt>
                <c:pt idx="143">
                  <c:v>#N/A</c:v>
                </c:pt>
                <c:pt idx="144">
                  <c:v>32</c:v>
                </c:pt>
                <c:pt idx="145">
                  <c:v>31</c:v>
                </c:pt>
                <c:pt idx="146">
                  <c:v>27</c:v>
                </c:pt>
                <c:pt idx="147">
                  <c:v>27</c:v>
                </c:pt>
                <c:pt idx="148">
                  <c:v>27</c:v>
                </c:pt>
                <c:pt idx="149">
                  <c:v>#N/A</c:v>
                </c:pt>
                <c:pt idx="150">
                  <c:v>#N/A</c:v>
                </c:pt>
                <c:pt idx="151">
                  <c:v>21</c:v>
                </c:pt>
                <c:pt idx="152">
                  <c:v>19</c:v>
                </c:pt>
                <c:pt idx="153">
                  <c:v>17</c:v>
                </c:pt>
                <c:pt idx="154">
                  <c:v>15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25</c:v>
                </c:pt>
                <c:pt idx="159">
                  <c:v>16</c:v>
                </c:pt>
                <c:pt idx="160">
                  <c:v>22</c:v>
                </c:pt>
                <c:pt idx="161">
                  <c:v>26</c:v>
                </c:pt>
                <c:pt idx="162">
                  <c:v>33</c:v>
                </c:pt>
                <c:pt idx="163">
                  <c:v>#N/A</c:v>
                </c:pt>
                <c:pt idx="164">
                  <c:v>#N/A</c:v>
                </c:pt>
                <c:pt idx="165">
                  <c:v>38</c:v>
                </c:pt>
                <c:pt idx="166">
                  <c:v>29</c:v>
                </c:pt>
                <c:pt idx="167">
                  <c:v>32</c:v>
                </c:pt>
                <c:pt idx="168">
                  <c:v>28</c:v>
                </c:pt>
                <c:pt idx="169">
                  <c:v>32</c:v>
                </c:pt>
                <c:pt idx="170">
                  <c:v>#N/A</c:v>
                </c:pt>
                <c:pt idx="171">
                  <c:v>#N/A</c:v>
                </c:pt>
                <c:pt idx="172">
                  <c:v>37</c:v>
                </c:pt>
                <c:pt idx="173">
                  <c:v>55</c:v>
                </c:pt>
                <c:pt idx="174">
                  <c:v>63</c:v>
                </c:pt>
                <c:pt idx="175">
                  <c:v>66</c:v>
                </c:pt>
                <c:pt idx="176">
                  <c:v>54</c:v>
                </c:pt>
                <c:pt idx="177">
                  <c:v>#N/A</c:v>
                </c:pt>
                <c:pt idx="178">
                  <c:v>#N/A</c:v>
                </c:pt>
                <c:pt idx="179">
                  <c:v>52</c:v>
                </c:pt>
                <c:pt idx="180">
                  <c:v>40</c:v>
                </c:pt>
                <c:pt idx="181">
                  <c:v>45</c:v>
                </c:pt>
                <c:pt idx="182">
                  <c:v>52</c:v>
                </c:pt>
                <c:pt idx="183">
                  <c:v>47</c:v>
                </c:pt>
                <c:pt idx="184">
                  <c:v>#N/A</c:v>
                </c:pt>
                <c:pt idx="185">
                  <c:v>#N/A</c:v>
                </c:pt>
                <c:pt idx="186">
                  <c:v>64</c:v>
                </c:pt>
                <c:pt idx="187">
                  <c:v>78</c:v>
                </c:pt>
                <c:pt idx="188">
                  <c:v>89</c:v>
                </c:pt>
                <c:pt idx="189">
                  <c:v>90</c:v>
                </c:pt>
                <c:pt idx="190">
                  <c:v>79</c:v>
                </c:pt>
                <c:pt idx="191">
                  <c:v>#N/A</c:v>
                </c:pt>
                <c:pt idx="192">
                  <c:v>#N/A</c:v>
                </c:pt>
                <c:pt idx="193">
                  <c:v>88</c:v>
                </c:pt>
                <c:pt idx="194">
                  <c:v>77</c:v>
                </c:pt>
                <c:pt idx="195">
                  <c:v>82</c:v>
                </c:pt>
                <c:pt idx="196">
                  <c:v>90</c:v>
                </c:pt>
                <c:pt idx="197">
                  <c:v>67</c:v>
                </c:pt>
                <c:pt idx="198">
                  <c:v>#N/A</c:v>
                </c:pt>
                <c:pt idx="199">
                  <c:v>#N/A</c:v>
                </c:pt>
                <c:pt idx="200">
                  <c:v>70</c:v>
                </c:pt>
                <c:pt idx="201">
                  <c:v>53</c:v>
                </c:pt>
                <c:pt idx="202">
                  <c:v>53</c:v>
                </c:pt>
                <c:pt idx="203">
                  <c:v>34</c:v>
                </c:pt>
                <c:pt idx="204">
                  <c:v>19</c:v>
                </c:pt>
                <c:pt idx="205">
                  <c:v>#N/A</c:v>
                </c:pt>
                <c:pt idx="206">
                  <c:v>#N/A</c:v>
                </c:pt>
                <c:pt idx="207">
                  <c:v>35</c:v>
                </c:pt>
                <c:pt idx="208">
                  <c:v>35</c:v>
                </c:pt>
                <c:pt idx="209">
                  <c:v>32</c:v>
                </c:pt>
                <c:pt idx="210">
                  <c:v>31</c:v>
                </c:pt>
                <c:pt idx="211">
                  <c:v>37</c:v>
                </c:pt>
                <c:pt idx="212">
                  <c:v>#N/A</c:v>
                </c:pt>
                <c:pt idx="213">
                  <c:v>#N/A</c:v>
                </c:pt>
                <c:pt idx="214">
                  <c:v>37</c:v>
                </c:pt>
                <c:pt idx="215">
                  <c:v>40</c:v>
                </c:pt>
                <c:pt idx="216">
                  <c:v>55</c:v>
                </c:pt>
                <c:pt idx="217">
                  <c:v>42</c:v>
                </c:pt>
                <c:pt idx="218">
                  <c:v>49</c:v>
                </c:pt>
                <c:pt idx="219">
                  <c:v>#N/A</c:v>
                </c:pt>
                <c:pt idx="220">
                  <c:v>#N/A</c:v>
                </c:pt>
                <c:pt idx="221">
                  <c:v>53</c:v>
                </c:pt>
                <c:pt idx="222">
                  <c:v>78</c:v>
                </c:pt>
                <c:pt idx="223">
                  <c:v>75</c:v>
                </c:pt>
                <c:pt idx="224">
                  <c:v>93</c:v>
                </c:pt>
                <c:pt idx="225">
                  <c:v>79</c:v>
                </c:pt>
                <c:pt idx="226">
                  <c:v>#N/A</c:v>
                </c:pt>
                <c:pt idx="227">
                  <c:v>#N/A</c:v>
                </c:pt>
                <c:pt idx="228">
                  <c:v>77</c:v>
                </c:pt>
                <c:pt idx="229">
                  <c:v>93</c:v>
                </c:pt>
                <c:pt idx="230">
                  <c:v>102</c:v>
                </c:pt>
                <c:pt idx="231">
                  <c:v>105</c:v>
                </c:pt>
                <c:pt idx="232">
                  <c:v>59</c:v>
                </c:pt>
                <c:pt idx="233">
                  <c:v>#N/A</c:v>
                </c:pt>
                <c:pt idx="234">
                  <c:v>#N/A</c:v>
                </c:pt>
                <c:pt idx="235">
                  <c:v>18</c:v>
                </c:pt>
                <c:pt idx="236">
                  <c:v>31</c:v>
                </c:pt>
                <c:pt idx="237">
                  <c:v>14</c:v>
                </c:pt>
                <c:pt idx="238">
                  <c:v>10</c:v>
                </c:pt>
                <c:pt idx="239">
                  <c:v>-34</c:v>
                </c:pt>
                <c:pt idx="240">
                  <c:v>#N/A</c:v>
                </c:pt>
                <c:pt idx="241">
                  <c:v>#N/A</c:v>
                </c:pt>
                <c:pt idx="242">
                  <c:v>6</c:v>
                </c:pt>
                <c:pt idx="243">
                  <c:v>6</c:v>
                </c:pt>
                <c:pt idx="244">
                  <c:v>16</c:v>
                </c:pt>
                <c:pt idx="245">
                  <c:v>122</c:v>
                </c:pt>
                <c:pt idx="246">
                  <c:v>141</c:v>
                </c:pt>
                <c:pt idx="247">
                  <c:v>#N/A</c:v>
                </c:pt>
                <c:pt idx="248">
                  <c:v>#N/A</c:v>
                </c:pt>
                <c:pt idx="249">
                  <c:v>128</c:v>
                </c:pt>
                <c:pt idx="250">
                  <c:v>123</c:v>
                </c:pt>
                <c:pt idx="251">
                  <c:v>124</c:v>
                </c:pt>
                <c:pt idx="252">
                  <c:v>96</c:v>
                </c:pt>
                <c:pt idx="253">
                  <c:v>53</c:v>
                </c:pt>
                <c:pt idx="254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螺纹跨期!$AN$23</c:f>
              <c:strCache>
                <c:ptCount val="1"/>
                <c:pt idx="0">
                  <c:v>RB1310-1401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螺纹跨期!$AN$41:$AN$296</c:f>
              <c:numCache>
                <c:formatCode>General</c:formatCode>
                <c:ptCount val="256"/>
                <c:pt idx="0">
                  <c:v>15</c:v>
                </c:pt>
                <c:pt idx="1">
                  <c:v>#N/A</c:v>
                </c:pt>
                <c:pt idx="2">
                  <c:v>#N/A</c:v>
                </c:pt>
                <c:pt idx="3">
                  <c:v>-4</c:v>
                </c:pt>
                <c:pt idx="4">
                  <c:v>28</c:v>
                </c:pt>
                <c:pt idx="5">
                  <c:v>30</c:v>
                </c:pt>
                <c:pt idx="6">
                  <c:v>-45</c:v>
                </c:pt>
                <c:pt idx="7">
                  <c:v>-6</c:v>
                </c:pt>
                <c:pt idx="8">
                  <c:v>#N/A</c:v>
                </c:pt>
                <c:pt idx="9">
                  <c:v>#N/A</c:v>
                </c:pt>
                <c:pt idx="10">
                  <c:v>-6</c:v>
                </c:pt>
                <c:pt idx="11">
                  <c:v>-11</c:v>
                </c:pt>
                <c:pt idx="12">
                  <c:v>-13</c:v>
                </c:pt>
                <c:pt idx="13">
                  <c:v>-9</c:v>
                </c:pt>
                <c:pt idx="14">
                  <c:v>-4</c:v>
                </c:pt>
                <c:pt idx="15">
                  <c:v>#N/A</c:v>
                </c:pt>
                <c:pt idx="16">
                  <c:v>#N/A</c:v>
                </c:pt>
                <c:pt idx="17">
                  <c:v>-10</c:v>
                </c:pt>
                <c:pt idx="18">
                  <c:v>-11</c:v>
                </c:pt>
                <c:pt idx="19">
                  <c:v>-18</c:v>
                </c:pt>
                <c:pt idx="20">
                  <c:v>-33</c:v>
                </c:pt>
                <c:pt idx="21">
                  <c:v>-41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-34</c:v>
                </c:pt>
                <c:pt idx="32">
                  <c:v>-31</c:v>
                </c:pt>
                <c:pt idx="33">
                  <c:v>-30</c:v>
                </c:pt>
                <c:pt idx="34">
                  <c:v>-20</c:v>
                </c:pt>
                <c:pt idx="35">
                  <c:v>-28</c:v>
                </c:pt>
                <c:pt idx="36">
                  <c:v>#N/A</c:v>
                </c:pt>
                <c:pt idx="37">
                  <c:v>#N/A</c:v>
                </c:pt>
                <c:pt idx="38">
                  <c:v>-22</c:v>
                </c:pt>
                <c:pt idx="39">
                  <c:v>-24</c:v>
                </c:pt>
                <c:pt idx="40">
                  <c:v>-24</c:v>
                </c:pt>
                <c:pt idx="41">
                  <c:v>-24</c:v>
                </c:pt>
                <c:pt idx="42">
                  <c:v>-24</c:v>
                </c:pt>
                <c:pt idx="43">
                  <c:v>#N/A</c:v>
                </c:pt>
                <c:pt idx="44">
                  <c:v>#N/A</c:v>
                </c:pt>
                <c:pt idx="45">
                  <c:v>-15</c:v>
                </c:pt>
                <c:pt idx="46">
                  <c:v>-23</c:v>
                </c:pt>
                <c:pt idx="47">
                  <c:v>-27</c:v>
                </c:pt>
                <c:pt idx="48">
                  <c:v>-18</c:v>
                </c:pt>
                <c:pt idx="49">
                  <c:v>-20</c:v>
                </c:pt>
                <c:pt idx="50">
                  <c:v>#N/A</c:v>
                </c:pt>
                <c:pt idx="51">
                  <c:v>#N/A</c:v>
                </c:pt>
                <c:pt idx="52">
                  <c:v>-16</c:v>
                </c:pt>
                <c:pt idx="53">
                  <c:v>-18</c:v>
                </c:pt>
                <c:pt idx="54">
                  <c:v>-32</c:v>
                </c:pt>
                <c:pt idx="55">
                  <c:v>-30</c:v>
                </c:pt>
                <c:pt idx="56">
                  <c:v>-21</c:v>
                </c:pt>
                <c:pt idx="57">
                  <c:v>#N/A</c:v>
                </c:pt>
                <c:pt idx="58">
                  <c:v>#N/A</c:v>
                </c:pt>
                <c:pt idx="59">
                  <c:v>-21</c:v>
                </c:pt>
                <c:pt idx="60">
                  <c:v>-18</c:v>
                </c:pt>
                <c:pt idx="61">
                  <c:v>-20</c:v>
                </c:pt>
                <c:pt idx="62">
                  <c:v>-21</c:v>
                </c:pt>
                <c:pt idx="63">
                  <c:v>-25</c:v>
                </c:pt>
                <c:pt idx="64">
                  <c:v>#N/A</c:v>
                </c:pt>
                <c:pt idx="65">
                  <c:v>#N/A</c:v>
                </c:pt>
                <c:pt idx="66">
                  <c:v>-24</c:v>
                </c:pt>
                <c:pt idx="67">
                  <c:v>-26</c:v>
                </c:pt>
                <c:pt idx="68">
                  <c:v>-24</c:v>
                </c:pt>
                <c:pt idx="69">
                  <c:v>-24</c:v>
                </c:pt>
                <c:pt idx="70">
                  <c:v>-33</c:v>
                </c:pt>
                <c:pt idx="71">
                  <c:v>#N/A</c:v>
                </c:pt>
                <c:pt idx="72">
                  <c:v>#N/A</c:v>
                </c:pt>
                <c:pt idx="73">
                  <c:v>-35</c:v>
                </c:pt>
                <c:pt idx="74">
                  <c:v>-27</c:v>
                </c:pt>
                <c:pt idx="75">
                  <c:v>-25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-28</c:v>
                </c:pt>
                <c:pt idx="81">
                  <c:v>-35</c:v>
                </c:pt>
                <c:pt idx="82">
                  <c:v>-32</c:v>
                </c:pt>
                <c:pt idx="83">
                  <c:v>-42</c:v>
                </c:pt>
                <c:pt idx="84">
                  <c:v>-40</c:v>
                </c:pt>
                <c:pt idx="85">
                  <c:v>#N/A</c:v>
                </c:pt>
                <c:pt idx="86">
                  <c:v>#N/A</c:v>
                </c:pt>
                <c:pt idx="87">
                  <c:v>-27</c:v>
                </c:pt>
                <c:pt idx="88">
                  <c:v>-47</c:v>
                </c:pt>
                <c:pt idx="89">
                  <c:v>-47</c:v>
                </c:pt>
                <c:pt idx="90">
                  <c:v>-57</c:v>
                </c:pt>
                <c:pt idx="91">
                  <c:v>-47</c:v>
                </c:pt>
                <c:pt idx="92">
                  <c:v>#N/A</c:v>
                </c:pt>
                <c:pt idx="93">
                  <c:v>#N/A</c:v>
                </c:pt>
                <c:pt idx="94">
                  <c:v>-51</c:v>
                </c:pt>
                <c:pt idx="95">
                  <c:v>-57</c:v>
                </c:pt>
                <c:pt idx="96">
                  <c:v>-56</c:v>
                </c:pt>
                <c:pt idx="97">
                  <c:v>-62</c:v>
                </c:pt>
                <c:pt idx="98">
                  <c:v>-73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-69</c:v>
                </c:pt>
                <c:pt idx="105">
                  <c:v>-56</c:v>
                </c:pt>
                <c:pt idx="106">
                  <c:v>#N/A</c:v>
                </c:pt>
                <c:pt idx="107">
                  <c:v>#N/A</c:v>
                </c:pt>
                <c:pt idx="108">
                  <c:v>-68</c:v>
                </c:pt>
                <c:pt idx="109">
                  <c:v>-56</c:v>
                </c:pt>
                <c:pt idx="110">
                  <c:v>-56</c:v>
                </c:pt>
                <c:pt idx="111">
                  <c:v>-50</c:v>
                </c:pt>
                <c:pt idx="112">
                  <c:v>-56</c:v>
                </c:pt>
                <c:pt idx="113">
                  <c:v>#N/A</c:v>
                </c:pt>
                <c:pt idx="114">
                  <c:v>#N/A</c:v>
                </c:pt>
                <c:pt idx="115">
                  <c:v>-57</c:v>
                </c:pt>
                <c:pt idx="116">
                  <c:v>-52</c:v>
                </c:pt>
                <c:pt idx="117">
                  <c:v>-50</c:v>
                </c:pt>
                <c:pt idx="118">
                  <c:v>-48</c:v>
                </c:pt>
                <c:pt idx="119">
                  <c:v>-66</c:v>
                </c:pt>
                <c:pt idx="120">
                  <c:v>#N/A</c:v>
                </c:pt>
                <c:pt idx="121">
                  <c:v>#N/A</c:v>
                </c:pt>
                <c:pt idx="122">
                  <c:v>-59</c:v>
                </c:pt>
                <c:pt idx="123">
                  <c:v>-64</c:v>
                </c:pt>
                <c:pt idx="124">
                  <c:v>-63</c:v>
                </c:pt>
                <c:pt idx="125">
                  <c:v>-57</c:v>
                </c:pt>
                <c:pt idx="126">
                  <c:v>-59</c:v>
                </c:pt>
                <c:pt idx="127">
                  <c:v>#N/A</c:v>
                </c:pt>
                <c:pt idx="128">
                  <c:v>#N/A</c:v>
                </c:pt>
                <c:pt idx="129">
                  <c:v>-62</c:v>
                </c:pt>
                <c:pt idx="130">
                  <c:v>-62</c:v>
                </c:pt>
                <c:pt idx="131">
                  <c:v>-57</c:v>
                </c:pt>
                <c:pt idx="132">
                  <c:v>-61</c:v>
                </c:pt>
                <c:pt idx="133">
                  <c:v>-60</c:v>
                </c:pt>
                <c:pt idx="134">
                  <c:v>#N/A</c:v>
                </c:pt>
                <c:pt idx="135">
                  <c:v>#N/A</c:v>
                </c:pt>
                <c:pt idx="136">
                  <c:v>-76</c:v>
                </c:pt>
                <c:pt idx="137">
                  <c:v>-84</c:v>
                </c:pt>
                <c:pt idx="138">
                  <c:v>-84</c:v>
                </c:pt>
                <c:pt idx="139">
                  <c:v>-62</c:v>
                </c:pt>
                <c:pt idx="140">
                  <c:v>-65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-59</c:v>
                </c:pt>
                <c:pt idx="147">
                  <c:v>-68</c:v>
                </c:pt>
                <c:pt idx="148">
                  <c:v>#N/A</c:v>
                </c:pt>
                <c:pt idx="149">
                  <c:v>#N/A</c:v>
                </c:pt>
                <c:pt idx="150">
                  <c:v>-81</c:v>
                </c:pt>
                <c:pt idx="151">
                  <c:v>-83</c:v>
                </c:pt>
                <c:pt idx="152">
                  <c:v>-76</c:v>
                </c:pt>
                <c:pt idx="153">
                  <c:v>-68</c:v>
                </c:pt>
                <c:pt idx="154">
                  <c:v>-94</c:v>
                </c:pt>
                <c:pt idx="155">
                  <c:v>#N/A</c:v>
                </c:pt>
                <c:pt idx="156">
                  <c:v>#N/A</c:v>
                </c:pt>
                <c:pt idx="157">
                  <c:v>-87</c:v>
                </c:pt>
                <c:pt idx="158">
                  <c:v>-64</c:v>
                </c:pt>
                <c:pt idx="159">
                  <c:v>-48</c:v>
                </c:pt>
                <c:pt idx="160">
                  <c:v>-60</c:v>
                </c:pt>
                <c:pt idx="161">
                  <c:v>-47</c:v>
                </c:pt>
                <c:pt idx="162">
                  <c:v>#N/A</c:v>
                </c:pt>
                <c:pt idx="163">
                  <c:v>#N/A</c:v>
                </c:pt>
                <c:pt idx="164">
                  <c:v>-49</c:v>
                </c:pt>
                <c:pt idx="165">
                  <c:v>-57</c:v>
                </c:pt>
                <c:pt idx="166">
                  <c:v>-68</c:v>
                </c:pt>
                <c:pt idx="167">
                  <c:v>-72</c:v>
                </c:pt>
                <c:pt idx="168">
                  <c:v>-76</c:v>
                </c:pt>
                <c:pt idx="169">
                  <c:v>#N/A</c:v>
                </c:pt>
                <c:pt idx="170">
                  <c:v>#N/A</c:v>
                </c:pt>
                <c:pt idx="171">
                  <c:v>-71</c:v>
                </c:pt>
                <c:pt idx="172">
                  <c:v>-64</c:v>
                </c:pt>
                <c:pt idx="173">
                  <c:v>-78</c:v>
                </c:pt>
                <c:pt idx="174">
                  <c:v>-82</c:v>
                </c:pt>
                <c:pt idx="175">
                  <c:v>-81</c:v>
                </c:pt>
                <c:pt idx="176">
                  <c:v>#N/A</c:v>
                </c:pt>
                <c:pt idx="177">
                  <c:v>#N/A</c:v>
                </c:pt>
                <c:pt idx="178">
                  <c:v>-80</c:v>
                </c:pt>
                <c:pt idx="179">
                  <c:v>-89</c:v>
                </c:pt>
                <c:pt idx="180">
                  <c:v>-84</c:v>
                </c:pt>
                <c:pt idx="181">
                  <c:v>-90</c:v>
                </c:pt>
                <c:pt idx="182">
                  <c:v>-94</c:v>
                </c:pt>
                <c:pt idx="183">
                  <c:v>#N/A</c:v>
                </c:pt>
                <c:pt idx="184">
                  <c:v>#N/A</c:v>
                </c:pt>
                <c:pt idx="185">
                  <c:v>-89</c:v>
                </c:pt>
                <c:pt idx="186">
                  <c:v>-95</c:v>
                </c:pt>
                <c:pt idx="187">
                  <c:v>-88</c:v>
                </c:pt>
                <c:pt idx="188">
                  <c:v>-87</c:v>
                </c:pt>
                <c:pt idx="189">
                  <c:v>-86</c:v>
                </c:pt>
                <c:pt idx="190">
                  <c:v>#N/A</c:v>
                </c:pt>
                <c:pt idx="191">
                  <c:v>#N/A</c:v>
                </c:pt>
                <c:pt idx="192">
                  <c:v>-71</c:v>
                </c:pt>
                <c:pt idx="193">
                  <c:v>-72</c:v>
                </c:pt>
                <c:pt idx="194">
                  <c:v>-80</c:v>
                </c:pt>
                <c:pt idx="195">
                  <c:v>-73</c:v>
                </c:pt>
                <c:pt idx="196">
                  <c:v>-83</c:v>
                </c:pt>
                <c:pt idx="197">
                  <c:v>#N/A</c:v>
                </c:pt>
                <c:pt idx="198">
                  <c:v>#N/A</c:v>
                </c:pt>
                <c:pt idx="199">
                  <c:v>-80</c:v>
                </c:pt>
                <c:pt idx="200">
                  <c:v>-84</c:v>
                </c:pt>
                <c:pt idx="201">
                  <c:v>-87</c:v>
                </c:pt>
                <c:pt idx="202">
                  <c:v>-74</c:v>
                </c:pt>
                <c:pt idx="203">
                  <c:v>-80</c:v>
                </c:pt>
                <c:pt idx="204">
                  <c:v>#N/A</c:v>
                </c:pt>
                <c:pt idx="205">
                  <c:v>#N/A</c:v>
                </c:pt>
                <c:pt idx="206">
                  <c:v>-93</c:v>
                </c:pt>
                <c:pt idx="207">
                  <c:v>-111</c:v>
                </c:pt>
                <c:pt idx="208">
                  <c:v>-101</c:v>
                </c:pt>
                <c:pt idx="209">
                  <c:v>-119</c:v>
                </c:pt>
                <c:pt idx="210">
                  <c:v>-139</c:v>
                </c:pt>
                <c:pt idx="211">
                  <c:v>#N/A</c:v>
                </c:pt>
                <c:pt idx="212">
                  <c:v>#N/A</c:v>
                </c:pt>
                <c:pt idx="213">
                  <c:v>-154</c:v>
                </c:pt>
                <c:pt idx="214">
                  <c:v>-143</c:v>
                </c:pt>
                <c:pt idx="215">
                  <c:v>-157</c:v>
                </c:pt>
                <c:pt idx="216">
                  <c:v>-172</c:v>
                </c:pt>
                <c:pt idx="217">
                  <c:v>-190</c:v>
                </c:pt>
                <c:pt idx="218">
                  <c:v>#N/A</c:v>
                </c:pt>
                <c:pt idx="219">
                  <c:v>#N/A</c:v>
                </c:pt>
                <c:pt idx="220">
                  <c:v>-192</c:v>
                </c:pt>
                <c:pt idx="221">
                  <c:v>-196</c:v>
                </c:pt>
                <c:pt idx="222">
                  <c:v>-182</c:v>
                </c:pt>
                <c:pt idx="223">
                  <c:v>-180</c:v>
                </c:pt>
                <c:pt idx="224">
                  <c:v>-193</c:v>
                </c:pt>
                <c:pt idx="225">
                  <c:v>#N/A</c:v>
                </c:pt>
                <c:pt idx="226">
                  <c:v>#N/A</c:v>
                </c:pt>
                <c:pt idx="227">
                  <c:v>-225</c:v>
                </c:pt>
                <c:pt idx="228">
                  <c:v>-193</c:v>
                </c:pt>
                <c:pt idx="229">
                  <c:v>-188</c:v>
                </c:pt>
                <c:pt idx="230">
                  <c:v>-181</c:v>
                </c:pt>
                <c:pt idx="231">
                  <c:v>-183</c:v>
                </c:pt>
                <c:pt idx="232">
                  <c:v>#N/A</c:v>
                </c:pt>
                <c:pt idx="233">
                  <c:v>#N/A</c:v>
                </c:pt>
                <c:pt idx="234">
                  <c:v>-201</c:v>
                </c:pt>
                <c:pt idx="235">
                  <c:v>-193</c:v>
                </c:pt>
                <c:pt idx="236">
                  <c:v>-186</c:v>
                </c:pt>
                <c:pt idx="237">
                  <c:v>-172</c:v>
                </c:pt>
                <c:pt idx="238">
                  <c:v>-135</c:v>
                </c:pt>
                <c:pt idx="239">
                  <c:v>#N/A</c:v>
                </c:pt>
                <c:pt idx="240">
                  <c:v>#N/A</c:v>
                </c:pt>
                <c:pt idx="241">
                  <c:v>-132</c:v>
                </c:pt>
                <c:pt idx="242">
                  <c:v>-140</c:v>
                </c:pt>
                <c:pt idx="243">
                  <c:v>-123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-144</c:v>
                </c:pt>
                <c:pt idx="249">
                  <c:v>-124</c:v>
                </c:pt>
                <c:pt idx="250">
                  <c:v>-132</c:v>
                </c:pt>
                <c:pt idx="251">
                  <c:v>-134</c:v>
                </c:pt>
                <c:pt idx="252">
                  <c:v>-125</c:v>
                </c:pt>
                <c:pt idx="253">
                  <c:v>#N/A</c:v>
                </c:pt>
                <c:pt idx="254">
                  <c:v>#N/A</c:v>
                </c:pt>
                <c:pt idx="255">
                  <c:v>-145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螺纹跨期!$AO$23</c:f>
              <c:strCache>
                <c:ptCount val="1"/>
                <c:pt idx="0">
                  <c:v>RB1410-1501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螺纹跨期!$AO$41:$AO$296</c:f>
              <c:numCache>
                <c:formatCode>General</c:formatCode>
                <c:ptCount val="256"/>
                <c:pt idx="0">
                  <c:v>#N/A</c:v>
                </c:pt>
                <c:pt idx="1">
                  <c:v>#N/A</c:v>
                </c:pt>
                <c:pt idx="2">
                  <c:v>-41</c:v>
                </c:pt>
                <c:pt idx="3">
                  <c:v>-37</c:v>
                </c:pt>
                <c:pt idx="4">
                  <c:v>-33</c:v>
                </c:pt>
                <c:pt idx="5">
                  <c:v>-34</c:v>
                </c:pt>
                <c:pt idx="6">
                  <c:v>-33</c:v>
                </c:pt>
                <c:pt idx="7">
                  <c:v>#N/A</c:v>
                </c:pt>
                <c:pt idx="8">
                  <c:v>#N/A</c:v>
                </c:pt>
                <c:pt idx="9">
                  <c:v>-36</c:v>
                </c:pt>
                <c:pt idx="10">
                  <c:v>-41</c:v>
                </c:pt>
                <c:pt idx="11">
                  <c:v>-52</c:v>
                </c:pt>
                <c:pt idx="12">
                  <c:v>-38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-46</c:v>
                </c:pt>
                <c:pt idx="21">
                  <c:v>#N/A</c:v>
                </c:pt>
                <c:pt idx="22">
                  <c:v>#N/A</c:v>
                </c:pt>
                <c:pt idx="23">
                  <c:v>-45</c:v>
                </c:pt>
                <c:pt idx="24">
                  <c:v>-49</c:v>
                </c:pt>
                <c:pt idx="25">
                  <c:v>-46</c:v>
                </c:pt>
                <c:pt idx="26">
                  <c:v>-45</c:v>
                </c:pt>
                <c:pt idx="27">
                  <c:v>-44</c:v>
                </c:pt>
                <c:pt idx="28">
                  <c:v>#N/A</c:v>
                </c:pt>
                <c:pt idx="29">
                  <c:v>#N/A</c:v>
                </c:pt>
                <c:pt idx="30">
                  <c:v>-46</c:v>
                </c:pt>
                <c:pt idx="31">
                  <c:v>-49</c:v>
                </c:pt>
                <c:pt idx="32">
                  <c:v>-56</c:v>
                </c:pt>
                <c:pt idx="33">
                  <c:v>-61</c:v>
                </c:pt>
                <c:pt idx="34">
                  <c:v>-58</c:v>
                </c:pt>
                <c:pt idx="35">
                  <c:v>#N/A</c:v>
                </c:pt>
                <c:pt idx="36">
                  <c:v>#N/A</c:v>
                </c:pt>
                <c:pt idx="37">
                  <c:v>-65</c:v>
                </c:pt>
                <c:pt idx="38">
                  <c:v>-63</c:v>
                </c:pt>
                <c:pt idx="39">
                  <c:v>-68</c:v>
                </c:pt>
                <c:pt idx="40">
                  <c:v>-66</c:v>
                </c:pt>
                <c:pt idx="41">
                  <c:v>-73</c:v>
                </c:pt>
                <c:pt idx="42">
                  <c:v>#N/A</c:v>
                </c:pt>
                <c:pt idx="43">
                  <c:v>#N/A</c:v>
                </c:pt>
                <c:pt idx="44">
                  <c:v>-61</c:v>
                </c:pt>
                <c:pt idx="45">
                  <c:v>-65</c:v>
                </c:pt>
                <c:pt idx="46">
                  <c:v>-66</c:v>
                </c:pt>
                <c:pt idx="47">
                  <c:v>-74</c:v>
                </c:pt>
                <c:pt idx="48">
                  <c:v>-68</c:v>
                </c:pt>
                <c:pt idx="49">
                  <c:v>#N/A</c:v>
                </c:pt>
                <c:pt idx="50">
                  <c:v>#N/A</c:v>
                </c:pt>
                <c:pt idx="51">
                  <c:v>-63</c:v>
                </c:pt>
                <c:pt idx="52">
                  <c:v>-79</c:v>
                </c:pt>
                <c:pt idx="53">
                  <c:v>-66</c:v>
                </c:pt>
                <c:pt idx="54">
                  <c:v>-66</c:v>
                </c:pt>
                <c:pt idx="55">
                  <c:v>-70</c:v>
                </c:pt>
                <c:pt idx="56">
                  <c:v>#N/A</c:v>
                </c:pt>
                <c:pt idx="57">
                  <c:v>#N/A</c:v>
                </c:pt>
                <c:pt idx="58">
                  <c:v>-81</c:v>
                </c:pt>
                <c:pt idx="59">
                  <c:v>-65</c:v>
                </c:pt>
                <c:pt idx="60">
                  <c:v>-52</c:v>
                </c:pt>
                <c:pt idx="61">
                  <c:v>-49</c:v>
                </c:pt>
                <c:pt idx="62">
                  <c:v>-40</c:v>
                </c:pt>
                <c:pt idx="63">
                  <c:v>#N/A</c:v>
                </c:pt>
                <c:pt idx="64">
                  <c:v>#N/A</c:v>
                </c:pt>
                <c:pt idx="65">
                  <c:v>-34</c:v>
                </c:pt>
                <c:pt idx="66">
                  <c:v>-31</c:v>
                </c:pt>
                <c:pt idx="67">
                  <c:v>-31</c:v>
                </c:pt>
                <c:pt idx="68">
                  <c:v>-35</c:v>
                </c:pt>
                <c:pt idx="69">
                  <c:v>-34</c:v>
                </c:pt>
                <c:pt idx="70">
                  <c:v>#N/A</c:v>
                </c:pt>
                <c:pt idx="71">
                  <c:v>#N/A</c:v>
                </c:pt>
                <c:pt idx="72">
                  <c:v>-42</c:v>
                </c:pt>
                <c:pt idx="73">
                  <c:v>-41</c:v>
                </c:pt>
                <c:pt idx="74">
                  <c:v>-43</c:v>
                </c:pt>
                <c:pt idx="75">
                  <c:v>-42</c:v>
                </c:pt>
                <c:pt idx="76">
                  <c:v>-43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-41</c:v>
                </c:pt>
                <c:pt idx="81">
                  <c:v>-46</c:v>
                </c:pt>
                <c:pt idx="82">
                  <c:v>-44</c:v>
                </c:pt>
                <c:pt idx="83">
                  <c:v>-44</c:v>
                </c:pt>
                <c:pt idx="84">
                  <c:v>#N/A</c:v>
                </c:pt>
                <c:pt idx="85">
                  <c:v>#N/A</c:v>
                </c:pt>
                <c:pt idx="86">
                  <c:v>-39</c:v>
                </c:pt>
                <c:pt idx="87">
                  <c:v>-38</c:v>
                </c:pt>
                <c:pt idx="88">
                  <c:v>-44</c:v>
                </c:pt>
                <c:pt idx="89">
                  <c:v>-44</c:v>
                </c:pt>
                <c:pt idx="90">
                  <c:v>-43</c:v>
                </c:pt>
                <c:pt idx="91">
                  <c:v>#N/A</c:v>
                </c:pt>
                <c:pt idx="92">
                  <c:v>#N/A</c:v>
                </c:pt>
                <c:pt idx="93">
                  <c:v>-42</c:v>
                </c:pt>
                <c:pt idx="94">
                  <c:v>-36</c:v>
                </c:pt>
                <c:pt idx="95">
                  <c:v>-28</c:v>
                </c:pt>
                <c:pt idx="96">
                  <c:v>-24</c:v>
                </c:pt>
                <c:pt idx="97">
                  <c:v>-27</c:v>
                </c:pt>
                <c:pt idx="98">
                  <c:v>#N/A</c:v>
                </c:pt>
                <c:pt idx="99">
                  <c:v>#N/A</c:v>
                </c:pt>
                <c:pt idx="100">
                  <c:v>-19</c:v>
                </c:pt>
                <c:pt idx="101">
                  <c:v>3</c:v>
                </c:pt>
                <c:pt idx="102">
                  <c:v>17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16</c:v>
                </c:pt>
                <c:pt idx="108">
                  <c:v>23</c:v>
                </c:pt>
                <c:pt idx="109">
                  <c:v>38</c:v>
                </c:pt>
                <c:pt idx="110">
                  <c:v>31</c:v>
                </c:pt>
                <c:pt idx="111">
                  <c:v>28</c:v>
                </c:pt>
                <c:pt idx="112">
                  <c:v>#N/A</c:v>
                </c:pt>
                <c:pt idx="113">
                  <c:v>#N/A</c:v>
                </c:pt>
                <c:pt idx="114">
                  <c:v>27</c:v>
                </c:pt>
                <c:pt idx="115">
                  <c:v>13</c:v>
                </c:pt>
                <c:pt idx="116">
                  <c:v>10</c:v>
                </c:pt>
                <c:pt idx="117">
                  <c:v>5</c:v>
                </c:pt>
                <c:pt idx="118">
                  <c:v>9</c:v>
                </c:pt>
                <c:pt idx="119">
                  <c:v>#N/A</c:v>
                </c:pt>
                <c:pt idx="120">
                  <c:v>#N/A</c:v>
                </c:pt>
                <c:pt idx="121">
                  <c:v>6</c:v>
                </c:pt>
                <c:pt idx="122">
                  <c:v>2</c:v>
                </c:pt>
                <c:pt idx="123">
                  <c:v>-5</c:v>
                </c:pt>
                <c:pt idx="124">
                  <c:v>-11</c:v>
                </c:pt>
                <c:pt idx="125">
                  <c:v>-29</c:v>
                </c:pt>
                <c:pt idx="126">
                  <c:v>#N/A</c:v>
                </c:pt>
                <c:pt idx="127">
                  <c:v>#N/A</c:v>
                </c:pt>
                <c:pt idx="128">
                  <c:v>-15</c:v>
                </c:pt>
                <c:pt idx="129">
                  <c:v>-3</c:v>
                </c:pt>
                <c:pt idx="130">
                  <c:v>4</c:v>
                </c:pt>
                <c:pt idx="131">
                  <c:v>3</c:v>
                </c:pt>
                <c:pt idx="132">
                  <c:v>-12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-6</c:v>
                </c:pt>
                <c:pt idx="137">
                  <c:v>-11</c:v>
                </c:pt>
                <c:pt idx="138">
                  <c:v>-9</c:v>
                </c:pt>
                <c:pt idx="139">
                  <c:v>-6</c:v>
                </c:pt>
                <c:pt idx="140">
                  <c:v>#N/A</c:v>
                </c:pt>
                <c:pt idx="141">
                  <c:v>#N/A</c:v>
                </c:pt>
                <c:pt idx="142">
                  <c:v>-16</c:v>
                </c:pt>
                <c:pt idx="143">
                  <c:v>-8</c:v>
                </c:pt>
                <c:pt idx="144">
                  <c:v>-18</c:v>
                </c:pt>
                <c:pt idx="145">
                  <c:v>-14</c:v>
                </c:pt>
                <c:pt idx="146">
                  <c:v>-11</c:v>
                </c:pt>
                <c:pt idx="147">
                  <c:v>#N/A</c:v>
                </c:pt>
                <c:pt idx="148">
                  <c:v>#N/A</c:v>
                </c:pt>
                <c:pt idx="149">
                  <c:v>-17</c:v>
                </c:pt>
                <c:pt idx="150">
                  <c:v>-20</c:v>
                </c:pt>
                <c:pt idx="151">
                  <c:v>-19</c:v>
                </c:pt>
                <c:pt idx="152">
                  <c:v>-27</c:v>
                </c:pt>
                <c:pt idx="153">
                  <c:v>-25</c:v>
                </c:pt>
                <c:pt idx="154">
                  <c:v>#N/A</c:v>
                </c:pt>
                <c:pt idx="155">
                  <c:v>#N/A</c:v>
                </c:pt>
                <c:pt idx="156">
                  <c:v>-11</c:v>
                </c:pt>
                <c:pt idx="157">
                  <c:v>-12</c:v>
                </c:pt>
                <c:pt idx="158">
                  <c:v>-9</c:v>
                </c:pt>
                <c:pt idx="159">
                  <c:v>-4</c:v>
                </c:pt>
                <c:pt idx="160">
                  <c:v>-5</c:v>
                </c:pt>
                <c:pt idx="161">
                  <c:v>#N/A</c:v>
                </c:pt>
                <c:pt idx="162">
                  <c:v>#N/A</c:v>
                </c:pt>
                <c:pt idx="163">
                  <c:v>3</c:v>
                </c:pt>
                <c:pt idx="164">
                  <c:v>-13</c:v>
                </c:pt>
                <c:pt idx="165">
                  <c:v>-13</c:v>
                </c:pt>
                <c:pt idx="166">
                  <c:v>-16</c:v>
                </c:pt>
                <c:pt idx="167">
                  <c:v>-18</c:v>
                </c:pt>
                <c:pt idx="168">
                  <c:v>#N/A</c:v>
                </c:pt>
                <c:pt idx="169">
                  <c:v>#N/A</c:v>
                </c:pt>
                <c:pt idx="170">
                  <c:v>-13</c:v>
                </c:pt>
                <c:pt idx="171">
                  <c:v>-18</c:v>
                </c:pt>
                <c:pt idx="172">
                  <c:v>-17</c:v>
                </c:pt>
                <c:pt idx="173">
                  <c:v>-21</c:v>
                </c:pt>
                <c:pt idx="174">
                  <c:v>-22</c:v>
                </c:pt>
                <c:pt idx="175">
                  <c:v>#N/A</c:v>
                </c:pt>
                <c:pt idx="176">
                  <c:v>#N/A</c:v>
                </c:pt>
                <c:pt idx="177">
                  <c:v>-26</c:v>
                </c:pt>
                <c:pt idx="178">
                  <c:v>-25</c:v>
                </c:pt>
                <c:pt idx="179">
                  <c:v>-16</c:v>
                </c:pt>
                <c:pt idx="180">
                  <c:v>-16</c:v>
                </c:pt>
                <c:pt idx="181">
                  <c:v>11</c:v>
                </c:pt>
                <c:pt idx="182">
                  <c:v>#N/A</c:v>
                </c:pt>
                <c:pt idx="183">
                  <c:v>#N/A</c:v>
                </c:pt>
                <c:pt idx="184">
                  <c:v>13</c:v>
                </c:pt>
                <c:pt idx="185">
                  <c:v>17</c:v>
                </c:pt>
                <c:pt idx="186">
                  <c:v>27</c:v>
                </c:pt>
                <c:pt idx="187">
                  <c:v>23</c:v>
                </c:pt>
                <c:pt idx="188">
                  <c:v>16</c:v>
                </c:pt>
                <c:pt idx="189">
                  <c:v>#N/A</c:v>
                </c:pt>
                <c:pt idx="190">
                  <c:v>#N/A</c:v>
                </c:pt>
                <c:pt idx="191">
                  <c:v>17</c:v>
                </c:pt>
                <c:pt idx="192">
                  <c:v>10</c:v>
                </c:pt>
                <c:pt idx="193">
                  <c:v>21</c:v>
                </c:pt>
                <c:pt idx="194">
                  <c:v>28</c:v>
                </c:pt>
                <c:pt idx="195">
                  <c:v>23</c:v>
                </c:pt>
                <c:pt idx="196">
                  <c:v>#N/A</c:v>
                </c:pt>
                <c:pt idx="197">
                  <c:v>#N/A</c:v>
                </c:pt>
                <c:pt idx="198">
                  <c:v>10</c:v>
                </c:pt>
                <c:pt idx="199">
                  <c:v>20</c:v>
                </c:pt>
                <c:pt idx="200">
                  <c:v>17</c:v>
                </c:pt>
                <c:pt idx="201">
                  <c:v>9</c:v>
                </c:pt>
                <c:pt idx="202">
                  <c:v>14</c:v>
                </c:pt>
                <c:pt idx="203">
                  <c:v>#N/A</c:v>
                </c:pt>
                <c:pt idx="204">
                  <c:v>#N/A</c:v>
                </c:pt>
                <c:pt idx="205">
                  <c:v>23</c:v>
                </c:pt>
                <c:pt idx="206">
                  <c:v>22</c:v>
                </c:pt>
                <c:pt idx="207">
                  <c:v>31</c:v>
                </c:pt>
                <c:pt idx="208">
                  <c:v>31</c:v>
                </c:pt>
                <c:pt idx="209">
                  <c:v>30</c:v>
                </c:pt>
                <c:pt idx="210">
                  <c:v>#N/A</c:v>
                </c:pt>
                <c:pt idx="211">
                  <c:v>#N/A</c:v>
                </c:pt>
                <c:pt idx="212">
                  <c:v>42</c:v>
                </c:pt>
                <c:pt idx="213">
                  <c:v>34</c:v>
                </c:pt>
                <c:pt idx="214">
                  <c:v>34</c:v>
                </c:pt>
                <c:pt idx="215">
                  <c:v>10</c:v>
                </c:pt>
                <c:pt idx="216">
                  <c:v>13</c:v>
                </c:pt>
                <c:pt idx="217">
                  <c:v>#N/A</c:v>
                </c:pt>
                <c:pt idx="218">
                  <c:v>#N/A</c:v>
                </c:pt>
                <c:pt idx="219">
                  <c:v>16</c:v>
                </c:pt>
                <c:pt idx="220">
                  <c:v>16</c:v>
                </c:pt>
                <c:pt idx="221">
                  <c:v>8</c:v>
                </c:pt>
                <c:pt idx="222">
                  <c:v>-10</c:v>
                </c:pt>
                <c:pt idx="223">
                  <c:v>-49</c:v>
                </c:pt>
                <c:pt idx="224">
                  <c:v>#N/A</c:v>
                </c:pt>
                <c:pt idx="225">
                  <c:v>#N/A</c:v>
                </c:pt>
                <c:pt idx="226">
                  <c:v>-59</c:v>
                </c:pt>
                <c:pt idx="227">
                  <c:v>-49</c:v>
                </c:pt>
                <c:pt idx="228">
                  <c:v>-61</c:v>
                </c:pt>
                <c:pt idx="229">
                  <c:v>-86</c:v>
                </c:pt>
                <c:pt idx="230">
                  <c:v>-85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-64</c:v>
                </c:pt>
                <c:pt idx="235">
                  <c:v>-84</c:v>
                </c:pt>
                <c:pt idx="236">
                  <c:v>-81</c:v>
                </c:pt>
                <c:pt idx="237">
                  <c:v>-77</c:v>
                </c:pt>
                <c:pt idx="238">
                  <c:v>#N/A</c:v>
                </c:pt>
                <c:pt idx="239">
                  <c:v>#N/A</c:v>
                </c:pt>
                <c:pt idx="240">
                  <c:v>-93</c:v>
                </c:pt>
                <c:pt idx="241">
                  <c:v>-93</c:v>
                </c:pt>
                <c:pt idx="242">
                  <c:v>-108</c:v>
                </c:pt>
                <c:pt idx="243">
                  <c:v>-103</c:v>
                </c:pt>
                <c:pt idx="244">
                  <c:v>-114</c:v>
                </c:pt>
                <c:pt idx="245">
                  <c:v>#N/A</c:v>
                </c:pt>
                <c:pt idx="246">
                  <c:v>#N/A</c:v>
                </c:pt>
                <c:pt idx="247">
                  <c:v>-113</c:v>
                </c:pt>
                <c:pt idx="248">
                  <c:v>-131</c:v>
                </c:pt>
                <c:pt idx="249">
                  <c:v>-113</c:v>
                </c:pt>
                <c:pt idx="250">
                  <c:v>-52</c:v>
                </c:pt>
                <c:pt idx="251">
                  <c:v>-43</c:v>
                </c:pt>
                <c:pt idx="252">
                  <c:v>#N/A</c:v>
                </c:pt>
                <c:pt idx="253">
                  <c:v>#N/A</c:v>
                </c:pt>
                <c:pt idx="254">
                  <c:v>-7</c:v>
                </c:pt>
                <c:pt idx="255">
                  <c:v>-80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螺纹跨期!$AP$23</c:f>
              <c:strCache>
                <c:ptCount val="1"/>
                <c:pt idx="0">
                  <c:v>RB1510-1601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螺纹跨期!$AP$41:$AP$296</c:f>
              <c:numCache>
                <c:formatCode>General</c:formatCode>
                <c:ptCount val="256"/>
                <c:pt idx="0">
                  <c:v>#N/A</c:v>
                </c:pt>
                <c:pt idx="1">
                  <c:v>-13</c:v>
                </c:pt>
                <c:pt idx="2">
                  <c:v>-25</c:v>
                </c:pt>
                <c:pt idx="3">
                  <c:v>-20</c:v>
                </c:pt>
                <c:pt idx="4">
                  <c:v>-19</c:v>
                </c:pt>
                <c:pt idx="5">
                  <c:v>-18</c:v>
                </c:pt>
                <c:pt idx="6">
                  <c:v>#N/A</c:v>
                </c:pt>
                <c:pt idx="7">
                  <c:v>#N/A</c:v>
                </c:pt>
                <c:pt idx="8">
                  <c:v>-18</c:v>
                </c:pt>
                <c:pt idx="9">
                  <c:v>-25</c:v>
                </c:pt>
                <c:pt idx="10">
                  <c:v>-18</c:v>
                </c:pt>
                <c:pt idx="11">
                  <c:v>-19</c:v>
                </c:pt>
                <c:pt idx="12">
                  <c:v>-8</c:v>
                </c:pt>
                <c:pt idx="13">
                  <c:v>#N/A</c:v>
                </c:pt>
                <c:pt idx="14">
                  <c:v>#N/A</c:v>
                </c:pt>
                <c:pt idx="15">
                  <c:v>-7</c:v>
                </c:pt>
                <c:pt idx="16">
                  <c:v>-20</c:v>
                </c:pt>
                <c:pt idx="17">
                  <c:v>-18</c:v>
                </c:pt>
                <c:pt idx="18">
                  <c:v>-15</c:v>
                </c:pt>
                <c:pt idx="19">
                  <c:v>-14</c:v>
                </c:pt>
                <c:pt idx="20">
                  <c:v>#N/A</c:v>
                </c:pt>
                <c:pt idx="21">
                  <c:v>#N/A</c:v>
                </c:pt>
                <c:pt idx="22">
                  <c:v>-13</c:v>
                </c:pt>
                <c:pt idx="23">
                  <c:v>-11</c:v>
                </c:pt>
                <c:pt idx="24">
                  <c:v>-16</c:v>
                </c:pt>
                <c:pt idx="25">
                  <c:v>-15</c:v>
                </c:pt>
                <c:pt idx="26">
                  <c:v>-11</c:v>
                </c:pt>
                <c:pt idx="27">
                  <c:v>#N/A</c:v>
                </c:pt>
                <c:pt idx="28">
                  <c:v>#N/A</c:v>
                </c:pt>
                <c:pt idx="29">
                  <c:v>-2</c:v>
                </c:pt>
                <c:pt idx="30">
                  <c:v>-4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-3</c:v>
                </c:pt>
                <c:pt idx="39">
                  <c:v>2</c:v>
                </c:pt>
                <c:pt idx="40">
                  <c:v>-6</c:v>
                </c:pt>
                <c:pt idx="41">
                  <c:v>#N/A</c:v>
                </c:pt>
                <c:pt idx="42">
                  <c:v>#N/A</c:v>
                </c:pt>
                <c:pt idx="43">
                  <c:v>-4</c:v>
                </c:pt>
                <c:pt idx="44">
                  <c:v>0</c:v>
                </c:pt>
                <c:pt idx="45">
                  <c:v>-7</c:v>
                </c:pt>
                <c:pt idx="46">
                  <c:v>-12</c:v>
                </c:pt>
                <c:pt idx="47">
                  <c:v>-20</c:v>
                </c:pt>
                <c:pt idx="48">
                  <c:v>#N/A</c:v>
                </c:pt>
                <c:pt idx="49">
                  <c:v>#N/A</c:v>
                </c:pt>
                <c:pt idx="50">
                  <c:v>-8</c:v>
                </c:pt>
                <c:pt idx="51">
                  <c:v>-24</c:v>
                </c:pt>
                <c:pt idx="52">
                  <c:v>-17</c:v>
                </c:pt>
                <c:pt idx="53">
                  <c:v>-4</c:v>
                </c:pt>
                <c:pt idx="54">
                  <c:v>-11</c:v>
                </c:pt>
                <c:pt idx="55">
                  <c:v>#N/A</c:v>
                </c:pt>
                <c:pt idx="56">
                  <c:v>#N/A</c:v>
                </c:pt>
                <c:pt idx="57">
                  <c:v>-5</c:v>
                </c:pt>
                <c:pt idx="58">
                  <c:v>-5</c:v>
                </c:pt>
                <c:pt idx="59">
                  <c:v>-12</c:v>
                </c:pt>
                <c:pt idx="60">
                  <c:v>-12</c:v>
                </c:pt>
                <c:pt idx="61">
                  <c:v>-15</c:v>
                </c:pt>
                <c:pt idx="62">
                  <c:v>#N/A</c:v>
                </c:pt>
                <c:pt idx="63">
                  <c:v>#N/A</c:v>
                </c:pt>
                <c:pt idx="64">
                  <c:v>-5</c:v>
                </c:pt>
                <c:pt idx="65">
                  <c:v>-11</c:v>
                </c:pt>
                <c:pt idx="66">
                  <c:v>-14</c:v>
                </c:pt>
                <c:pt idx="67">
                  <c:v>-15</c:v>
                </c:pt>
                <c:pt idx="68">
                  <c:v>-16</c:v>
                </c:pt>
                <c:pt idx="69">
                  <c:v>#N/A</c:v>
                </c:pt>
                <c:pt idx="70">
                  <c:v>#N/A</c:v>
                </c:pt>
                <c:pt idx="71">
                  <c:v>-21</c:v>
                </c:pt>
                <c:pt idx="72">
                  <c:v>-24</c:v>
                </c:pt>
                <c:pt idx="73">
                  <c:v>-21</c:v>
                </c:pt>
                <c:pt idx="74">
                  <c:v>-24</c:v>
                </c:pt>
                <c:pt idx="75">
                  <c:v>-24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-36</c:v>
                </c:pt>
                <c:pt idx="80">
                  <c:v>-34</c:v>
                </c:pt>
                <c:pt idx="81">
                  <c:v>-37</c:v>
                </c:pt>
                <c:pt idx="82">
                  <c:v>-36</c:v>
                </c:pt>
                <c:pt idx="83">
                  <c:v>#N/A</c:v>
                </c:pt>
                <c:pt idx="84">
                  <c:v>#N/A</c:v>
                </c:pt>
                <c:pt idx="85">
                  <c:v>-24</c:v>
                </c:pt>
                <c:pt idx="86">
                  <c:v>-20</c:v>
                </c:pt>
                <c:pt idx="87">
                  <c:v>-25</c:v>
                </c:pt>
                <c:pt idx="88">
                  <c:v>-21</c:v>
                </c:pt>
                <c:pt idx="89">
                  <c:v>-24</c:v>
                </c:pt>
                <c:pt idx="90">
                  <c:v>#N/A</c:v>
                </c:pt>
                <c:pt idx="91">
                  <c:v>#N/A</c:v>
                </c:pt>
                <c:pt idx="92">
                  <c:v>-31</c:v>
                </c:pt>
                <c:pt idx="93">
                  <c:v>-25</c:v>
                </c:pt>
                <c:pt idx="94">
                  <c:v>-25</c:v>
                </c:pt>
                <c:pt idx="95">
                  <c:v>-33</c:v>
                </c:pt>
                <c:pt idx="96">
                  <c:v>-27</c:v>
                </c:pt>
                <c:pt idx="97">
                  <c:v>#N/A</c:v>
                </c:pt>
                <c:pt idx="98">
                  <c:v>#N/A</c:v>
                </c:pt>
                <c:pt idx="99">
                  <c:v>-46</c:v>
                </c:pt>
                <c:pt idx="100">
                  <c:v>-36</c:v>
                </c:pt>
                <c:pt idx="101">
                  <c:v>-41</c:v>
                </c:pt>
                <c:pt idx="102">
                  <c:v>-34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-39</c:v>
                </c:pt>
                <c:pt idx="107">
                  <c:v>-51</c:v>
                </c:pt>
                <c:pt idx="108">
                  <c:v>-50</c:v>
                </c:pt>
                <c:pt idx="109">
                  <c:v>-51</c:v>
                </c:pt>
                <c:pt idx="110">
                  <c:v>-46</c:v>
                </c:pt>
                <c:pt idx="111">
                  <c:v>#N/A</c:v>
                </c:pt>
                <c:pt idx="112">
                  <c:v>#N/A</c:v>
                </c:pt>
                <c:pt idx="113">
                  <c:v>-42</c:v>
                </c:pt>
                <c:pt idx="114">
                  <c:v>-49</c:v>
                </c:pt>
                <c:pt idx="115">
                  <c:v>-56</c:v>
                </c:pt>
                <c:pt idx="116">
                  <c:v>-63</c:v>
                </c:pt>
                <c:pt idx="117">
                  <c:v>-65</c:v>
                </c:pt>
                <c:pt idx="118">
                  <c:v>#N/A</c:v>
                </c:pt>
                <c:pt idx="119">
                  <c:v>#N/A</c:v>
                </c:pt>
                <c:pt idx="120">
                  <c:v>-68</c:v>
                </c:pt>
                <c:pt idx="121">
                  <c:v>-74</c:v>
                </c:pt>
                <c:pt idx="122">
                  <c:v>-54</c:v>
                </c:pt>
                <c:pt idx="123">
                  <c:v>-56</c:v>
                </c:pt>
                <c:pt idx="124">
                  <c:v>-53</c:v>
                </c:pt>
                <c:pt idx="125">
                  <c:v>#N/A</c:v>
                </c:pt>
                <c:pt idx="126">
                  <c:v>#N/A</c:v>
                </c:pt>
                <c:pt idx="127">
                  <c:v>-59</c:v>
                </c:pt>
                <c:pt idx="128">
                  <c:v>-63</c:v>
                </c:pt>
                <c:pt idx="129">
                  <c:v>-66</c:v>
                </c:pt>
                <c:pt idx="130">
                  <c:v>-74</c:v>
                </c:pt>
                <c:pt idx="131">
                  <c:v>-82</c:v>
                </c:pt>
                <c:pt idx="132">
                  <c:v>#N/A</c:v>
                </c:pt>
                <c:pt idx="133">
                  <c:v>#N/A</c:v>
                </c:pt>
                <c:pt idx="134">
                  <c:v>-75</c:v>
                </c:pt>
                <c:pt idx="135">
                  <c:v>-80</c:v>
                </c:pt>
                <c:pt idx="136">
                  <c:v>-70</c:v>
                </c:pt>
                <c:pt idx="137">
                  <c:v>-64</c:v>
                </c:pt>
                <c:pt idx="138">
                  <c:v>-63</c:v>
                </c:pt>
                <c:pt idx="139">
                  <c:v>#N/A</c:v>
                </c:pt>
                <c:pt idx="140">
                  <c:v>#N/A</c:v>
                </c:pt>
                <c:pt idx="141">
                  <c:v>-55</c:v>
                </c:pt>
                <c:pt idx="142">
                  <c:v>-48</c:v>
                </c:pt>
                <c:pt idx="143">
                  <c:v>-58</c:v>
                </c:pt>
                <c:pt idx="144">
                  <c:v>-47</c:v>
                </c:pt>
                <c:pt idx="145">
                  <c:v>-53</c:v>
                </c:pt>
                <c:pt idx="146">
                  <c:v>#N/A</c:v>
                </c:pt>
                <c:pt idx="147">
                  <c:v>#N/A</c:v>
                </c:pt>
                <c:pt idx="148">
                  <c:v>-51</c:v>
                </c:pt>
                <c:pt idx="149">
                  <c:v>-67</c:v>
                </c:pt>
                <c:pt idx="150">
                  <c:v>-54</c:v>
                </c:pt>
                <c:pt idx="151">
                  <c:v>-52</c:v>
                </c:pt>
                <c:pt idx="152">
                  <c:v>-52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-52</c:v>
                </c:pt>
                <c:pt idx="157">
                  <c:v>-58</c:v>
                </c:pt>
                <c:pt idx="158">
                  <c:v>-62</c:v>
                </c:pt>
                <c:pt idx="159">
                  <c:v>-72</c:v>
                </c:pt>
                <c:pt idx="160">
                  <c:v>#N/A</c:v>
                </c:pt>
                <c:pt idx="161">
                  <c:v>#N/A</c:v>
                </c:pt>
                <c:pt idx="162">
                  <c:v>-86</c:v>
                </c:pt>
                <c:pt idx="163">
                  <c:v>-82</c:v>
                </c:pt>
                <c:pt idx="164">
                  <c:v>-93</c:v>
                </c:pt>
                <c:pt idx="165">
                  <c:v>-99</c:v>
                </c:pt>
                <c:pt idx="166">
                  <c:v>-91</c:v>
                </c:pt>
                <c:pt idx="167">
                  <c:v>#N/A</c:v>
                </c:pt>
                <c:pt idx="168">
                  <c:v>#N/A</c:v>
                </c:pt>
                <c:pt idx="169">
                  <c:v>-85</c:v>
                </c:pt>
                <c:pt idx="170">
                  <c:v>-38</c:v>
                </c:pt>
                <c:pt idx="171">
                  <c:v>-43</c:v>
                </c:pt>
                <c:pt idx="172">
                  <c:v>-45</c:v>
                </c:pt>
                <c:pt idx="173">
                  <c:v>-60</c:v>
                </c:pt>
                <c:pt idx="174">
                  <c:v>#N/A</c:v>
                </c:pt>
                <c:pt idx="175">
                  <c:v>#N/A</c:v>
                </c:pt>
                <c:pt idx="176">
                  <c:v>-53</c:v>
                </c:pt>
                <c:pt idx="177">
                  <c:v>-55</c:v>
                </c:pt>
                <c:pt idx="178">
                  <c:v>-54</c:v>
                </c:pt>
                <c:pt idx="179">
                  <c:v>-42</c:v>
                </c:pt>
                <c:pt idx="180">
                  <c:v>-47</c:v>
                </c:pt>
                <c:pt idx="181">
                  <c:v>#N/A</c:v>
                </c:pt>
                <c:pt idx="182">
                  <c:v>#N/A</c:v>
                </c:pt>
                <c:pt idx="183">
                  <c:v>-39</c:v>
                </c:pt>
                <c:pt idx="184">
                  <c:v>-34</c:v>
                </c:pt>
                <c:pt idx="185">
                  <c:v>-31</c:v>
                </c:pt>
                <c:pt idx="186">
                  <c:v>-39</c:v>
                </c:pt>
                <c:pt idx="187">
                  <c:v>-47</c:v>
                </c:pt>
                <c:pt idx="188">
                  <c:v>#N/A</c:v>
                </c:pt>
                <c:pt idx="189">
                  <c:v>#N/A</c:v>
                </c:pt>
                <c:pt idx="190">
                  <c:v>-47</c:v>
                </c:pt>
                <c:pt idx="191">
                  <c:v>-42</c:v>
                </c:pt>
                <c:pt idx="192">
                  <c:v>-27</c:v>
                </c:pt>
                <c:pt idx="193">
                  <c:v>-12</c:v>
                </c:pt>
                <c:pt idx="194">
                  <c:v>22</c:v>
                </c:pt>
                <c:pt idx="195">
                  <c:v>#N/A</c:v>
                </c:pt>
                <c:pt idx="196">
                  <c:v>#N/A</c:v>
                </c:pt>
                <c:pt idx="197">
                  <c:v>36</c:v>
                </c:pt>
                <c:pt idx="198">
                  <c:v>28</c:v>
                </c:pt>
                <c:pt idx="199">
                  <c:v>29</c:v>
                </c:pt>
                <c:pt idx="200">
                  <c:v>47</c:v>
                </c:pt>
                <c:pt idx="201">
                  <c:v>53</c:v>
                </c:pt>
                <c:pt idx="202">
                  <c:v>#N/A</c:v>
                </c:pt>
                <c:pt idx="203">
                  <c:v>#N/A</c:v>
                </c:pt>
                <c:pt idx="204">
                  <c:v>49</c:v>
                </c:pt>
                <c:pt idx="205">
                  <c:v>21</c:v>
                </c:pt>
                <c:pt idx="206">
                  <c:v>27</c:v>
                </c:pt>
                <c:pt idx="207">
                  <c:v>40</c:v>
                </c:pt>
                <c:pt idx="208">
                  <c:v>38</c:v>
                </c:pt>
                <c:pt idx="209">
                  <c:v>#N/A</c:v>
                </c:pt>
                <c:pt idx="210">
                  <c:v>#N/A</c:v>
                </c:pt>
                <c:pt idx="211">
                  <c:v>40</c:v>
                </c:pt>
                <c:pt idx="212">
                  <c:v>50</c:v>
                </c:pt>
                <c:pt idx="213">
                  <c:v>44</c:v>
                </c:pt>
                <c:pt idx="214">
                  <c:v>24</c:v>
                </c:pt>
                <c:pt idx="215">
                  <c:v>4</c:v>
                </c:pt>
                <c:pt idx="216">
                  <c:v>#N/A</c:v>
                </c:pt>
                <c:pt idx="217">
                  <c:v>#N/A</c:v>
                </c:pt>
                <c:pt idx="218">
                  <c:v>25</c:v>
                </c:pt>
                <c:pt idx="219">
                  <c:v>21</c:v>
                </c:pt>
                <c:pt idx="220">
                  <c:v>32</c:v>
                </c:pt>
                <c:pt idx="221">
                  <c:v>9</c:v>
                </c:pt>
                <c:pt idx="222">
                  <c:v>7</c:v>
                </c:pt>
                <c:pt idx="223">
                  <c:v>#N/A</c:v>
                </c:pt>
                <c:pt idx="224">
                  <c:v>#N/A</c:v>
                </c:pt>
                <c:pt idx="225">
                  <c:v>11</c:v>
                </c:pt>
                <c:pt idx="226">
                  <c:v>11</c:v>
                </c:pt>
                <c:pt idx="227">
                  <c:v>12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16</c:v>
                </c:pt>
                <c:pt idx="233">
                  <c:v>5</c:v>
                </c:pt>
                <c:pt idx="234">
                  <c:v>19</c:v>
                </c:pt>
                <c:pt idx="235">
                  <c:v>22</c:v>
                </c:pt>
                <c:pt idx="236">
                  <c:v>21</c:v>
                </c:pt>
                <c:pt idx="237">
                  <c:v>#N/A</c:v>
                </c:pt>
                <c:pt idx="238">
                  <c:v>#N/A</c:v>
                </c:pt>
                <c:pt idx="239">
                  <c:v>30</c:v>
                </c:pt>
                <c:pt idx="240">
                  <c:v>37</c:v>
                </c:pt>
                <c:pt idx="241">
                  <c:v>32</c:v>
                </c:pt>
                <c:pt idx="242">
                  <c:v>42</c:v>
                </c:pt>
                <c:pt idx="243">
                  <c:v>38</c:v>
                </c:pt>
                <c:pt idx="244">
                  <c:v>#N/A</c:v>
                </c:pt>
                <c:pt idx="245">
                  <c:v>#N/A</c:v>
                </c:pt>
                <c:pt idx="246">
                  <c:v>52</c:v>
                </c:pt>
                <c:pt idx="247">
                  <c:v>60</c:v>
                </c:pt>
                <c:pt idx="248">
                  <c:v>55</c:v>
                </c:pt>
                <c:pt idx="249">
                  <c:v>40</c:v>
                </c:pt>
                <c:pt idx="250">
                  <c:v>29</c:v>
                </c:pt>
                <c:pt idx="251">
                  <c:v>#N/A</c:v>
                </c:pt>
                <c:pt idx="252">
                  <c:v>#N/A</c:v>
                </c:pt>
                <c:pt idx="253">
                  <c:v>13</c:v>
                </c:pt>
                <c:pt idx="254">
                  <c:v>9</c:v>
                </c:pt>
                <c:pt idx="255">
                  <c:v>-54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螺纹跨期!$AQ$23</c:f>
              <c:strCache>
                <c:ptCount val="1"/>
                <c:pt idx="0">
                  <c:v>RB1610-1701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螺纹跨期!$AQ$41:$AQ$296</c:f>
              <c:numCache>
                <c:formatCode>General</c:formatCode>
                <c:ptCount val="256"/>
                <c:pt idx="0">
                  <c:v>-6</c:v>
                </c:pt>
                <c:pt idx="1">
                  <c:v>-6</c:v>
                </c:pt>
                <c:pt idx="2">
                  <c:v>-7</c:v>
                </c:pt>
                <c:pt idx="3">
                  <c:v>-6</c:v>
                </c:pt>
                <c:pt idx="4">
                  <c:v>-9</c:v>
                </c:pt>
                <c:pt idx="5">
                  <c:v>#N/A</c:v>
                </c:pt>
                <c:pt idx="6">
                  <c:v>#N/A</c:v>
                </c:pt>
                <c:pt idx="7">
                  <c:v>-11</c:v>
                </c:pt>
                <c:pt idx="8">
                  <c:v>-6</c:v>
                </c:pt>
                <c:pt idx="9">
                  <c:v>-7</c:v>
                </c:pt>
                <c:pt idx="10">
                  <c:v>-8</c:v>
                </c:pt>
                <c:pt idx="11">
                  <c:v>-13</c:v>
                </c:pt>
                <c:pt idx="12">
                  <c:v>#N/A</c:v>
                </c:pt>
                <c:pt idx="13">
                  <c:v>#N/A</c:v>
                </c:pt>
                <c:pt idx="14">
                  <c:v>-3</c:v>
                </c:pt>
                <c:pt idx="15">
                  <c:v>-4</c:v>
                </c:pt>
                <c:pt idx="16">
                  <c:v>-5</c:v>
                </c:pt>
                <c:pt idx="17">
                  <c:v>-5</c:v>
                </c:pt>
                <c:pt idx="18">
                  <c:v>-8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0</c:v>
                </c:pt>
                <c:pt idx="29">
                  <c:v>1</c:v>
                </c:pt>
                <c:pt idx="30">
                  <c:v>-1</c:v>
                </c:pt>
                <c:pt idx="31">
                  <c:v>-2</c:v>
                </c:pt>
                <c:pt idx="32">
                  <c:v>-3</c:v>
                </c:pt>
                <c:pt idx="33">
                  <c:v>#N/A</c:v>
                </c:pt>
                <c:pt idx="34">
                  <c:v>#N/A</c:v>
                </c:pt>
                <c:pt idx="35">
                  <c:v>-1</c:v>
                </c:pt>
                <c:pt idx="36">
                  <c:v>0</c:v>
                </c:pt>
                <c:pt idx="37">
                  <c:v>-1</c:v>
                </c:pt>
                <c:pt idx="38">
                  <c:v>-4</c:v>
                </c:pt>
                <c:pt idx="39">
                  <c:v>-5</c:v>
                </c:pt>
                <c:pt idx="40">
                  <c:v>#N/A</c:v>
                </c:pt>
                <c:pt idx="41">
                  <c:v>#N/A</c:v>
                </c:pt>
                <c:pt idx="42">
                  <c:v>-6</c:v>
                </c:pt>
                <c:pt idx="43">
                  <c:v>-2</c:v>
                </c:pt>
                <c:pt idx="44">
                  <c:v>-4</c:v>
                </c:pt>
                <c:pt idx="45">
                  <c:v>-3</c:v>
                </c:pt>
                <c:pt idx="46">
                  <c:v>#N/A</c:v>
                </c:pt>
                <c:pt idx="47">
                  <c:v>#N/A</c:v>
                </c:pt>
                <c:pt idx="48">
                  <c:v>-1</c:v>
                </c:pt>
                <c:pt idx="49">
                  <c:v>-4</c:v>
                </c:pt>
                <c:pt idx="50">
                  <c:v>13</c:v>
                </c:pt>
                <c:pt idx="51">
                  <c:v>18</c:v>
                </c:pt>
                <c:pt idx="52">
                  <c:v>22</c:v>
                </c:pt>
                <c:pt idx="53">
                  <c:v>#N/A</c:v>
                </c:pt>
                <c:pt idx="54">
                  <c:v>#N/A</c:v>
                </c:pt>
                <c:pt idx="55">
                  <c:v>18</c:v>
                </c:pt>
                <c:pt idx="56">
                  <c:v>15</c:v>
                </c:pt>
                <c:pt idx="57">
                  <c:v>21</c:v>
                </c:pt>
                <c:pt idx="58">
                  <c:v>31</c:v>
                </c:pt>
                <c:pt idx="59">
                  <c:v>26</c:v>
                </c:pt>
                <c:pt idx="60">
                  <c:v>#N/A</c:v>
                </c:pt>
                <c:pt idx="61">
                  <c:v>#N/A</c:v>
                </c:pt>
                <c:pt idx="62">
                  <c:v>42</c:v>
                </c:pt>
                <c:pt idx="63">
                  <c:v>39</c:v>
                </c:pt>
                <c:pt idx="64">
                  <c:v>48</c:v>
                </c:pt>
                <c:pt idx="65">
                  <c:v>50</c:v>
                </c:pt>
                <c:pt idx="66">
                  <c:v>61</c:v>
                </c:pt>
                <c:pt idx="67">
                  <c:v>#N/A</c:v>
                </c:pt>
                <c:pt idx="68">
                  <c:v>#N/A</c:v>
                </c:pt>
                <c:pt idx="69">
                  <c:v>69</c:v>
                </c:pt>
                <c:pt idx="70">
                  <c:v>71</c:v>
                </c:pt>
                <c:pt idx="71">
                  <c:v>75</c:v>
                </c:pt>
                <c:pt idx="72">
                  <c:v>81</c:v>
                </c:pt>
                <c:pt idx="73">
                  <c:v>102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118</c:v>
                </c:pt>
                <c:pt idx="78">
                  <c:v>102</c:v>
                </c:pt>
                <c:pt idx="79">
                  <c:v>101</c:v>
                </c:pt>
                <c:pt idx="80">
                  <c:v>102</c:v>
                </c:pt>
                <c:pt idx="81">
                  <c:v>#N/A</c:v>
                </c:pt>
                <c:pt idx="82">
                  <c:v>#N/A</c:v>
                </c:pt>
                <c:pt idx="83">
                  <c:v>128</c:v>
                </c:pt>
                <c:pt idx="84">
                  <c:v>126</c:v>
                </c:pt>
                <c:pt idx="85">
                  <c:v>83</c:v>
                </c:pt>
                <c:pt idx="86">
                  <c:v>93</c:v>
                </c:pt>
                <c:pt idx="87">
                  <c:v>88</c:v>
                </c:pt>
                <c:pt idx="88">
                  <c:v>#N/A</c:v>
                </c:pt>
                <c:pt idx="89">
                  <c:v>#N/A</c:v>
                </c:pt>
                <c:pt idx="90">
                  <c:v>88</c:v>
                </c:pt>
                <c:pt idx="91">
                  <c:v>91</c:v>
                </c:pt>
                <c:pt idx="92">
                  <c:v>89</c:v>
                </c:pt>
                <c:pt idx="93">
                  <c:v>93</c:v>
                </c:pt>
                <c:pt idx="94">
                  <c:v>89</c:v>
                </c:pt>
                <c:pt idx="95">
                  <c:v>#N/A</c:v>
                </c:pt>
                <c:pt idx="96">
                  <c:v>#N/A</c:v>
                </c:pt>
                <c:pt idx="97">
                  <c:v>105</c:v>
                </c:pt>
                <c:pt idx="98">
                  <c:v>94</c:v>
                </c:pt>
                <c:pt idx="99">
                  <c:v>92</c:v>
                </c:pt>
                <c:pt idx="100">
                  <c:v>96</c:v>
                </c:pt>
                <c:pt idx="101">
                  <c:v>95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90</c:v>
                </c:pt>
                <c:pt idx="106">
                  <c:v>92</c:v>
                </c:pt>
                <c:pt idx="107">
                  <c:v>91</c:v>
                </c:pt>
                <c:pt idx="108">
                  <c:v>86</c:v>
                </c:pt>
                <c:pt idx="109">
                  <c:v>#N/A</c:v>
                </c:pt>
                <c:pt idx="110">
                  <c:v>#N/A</c:v>
                </c:pt>
                <c:pt idx="111">
                  <c:v>86</c:v>
                </c:pt>
                <c:pt idx="112">
                  <c:v>69</c:v>
                </c:pt>
                <c:pt idx="113">
                  <c:v>55</c:v>
                </c:pt>
                <c:pt idx="114">
                  <c:v>40</c:v>
                </c:pt>
                <c:pt idx="115">
                  <c:v>42</c:v>
                </c:pt>
                <c:pt idx="116">
                  <c:v>#N/A</c:v>
                </c:pt>
                <c:pt idx="117">
                  <c:v>#N/A</c:v>
                </c:pt>
                <c:pt idx="118">
                  <c:v>44</c:v>
                </c:pt>
                <c:pt idx="119">
                  <c:v>53</c:v>
                </c:pt>
                <c:pt idx="120">
                  <c:v>44</c:v>
                </c:pt>
                <c:pt idx="121">
                  <c:v>39</c:v>
                </c:pt>
                <c:pt idx="122">
                  <c:v>40</c:v>
                </c:pt>
                <c:pt idx="123">
                  <c:v>#N/A</c:v>
                </c:pt>
                <c:pt idx="124">
                  <c:v>#N/A</c:v>
                </c:pt>
                <c:pt idx="125">
                  <c:v>29</c:v>
                </c:pt>
                <c:pt idx="126">
                  <c:v>39</c:v>
                </c:pt>
                <c:pt idx="127">
                  <c:v>25</c:v>
                </c:pt>
                <c:pt idx="128">
                  <c:v>35</c:v>
                </c:pt>
                <c:pt idx="129">
                  <c:v>45</c:v>
                </c:pt>
                <c:pt idx="130">
                  <c:v>#N/A</c:v>
                </c:pt>
                <c:pt idx="131">
                  <c:v>#N/A</c:v>
                </c:pt>
                <c:pt idx="132">
                  <c:v>28</c:v>
                </c:pt>
                <c:pt idx="133">
                  <c:v>25</c:v>
                </c:pt>
                <c:pt idx="134">
                  <c:v>19</c:v>
                </c:pt>
                <c:pt idx="135">
                  <c:v>13</c:v>
                </c:pt>
                <c:pt idx="136">
                  <c:v>13</c:v>
                </c:pt>
                <c:pt idx="137">
                  <c:v>#N/A</c:v>
                </c:pt>
                <c:pt idx="138">
                  <c:v>#N/A</c:v>
                </c:pt>
                <c:pt idx="139">
                  <c:v>25</c:v>
                </c:pt>
                <c:pt idx="140">
                  <c:v>31</c:v>
                </c:pt>
                <c:pt idx="141">
                  <c:v>41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60</c:v>
                </c:pt>
                <c:pt idx="147">
                  <c:v>36</c:v>
                </c:pt>
                <c:pt idx="148">
                  <c:v>41</c:v>
                </c:pt>
                <c:pt idx="149">
                  <c:v>40</c:v>
                </c:pt>
                <c:pt idx="150">
                  <c:v>32</c:v>
                </c:pt>
                <c:pt idx="151">
                  <c:v>#N/A</c:v>
                </c:pt>
                <c:pt idx="152">
                  <c:v>#N/A</c:v>
                </c:pt>
                <c:pt idx="153">
                  <c:v>30</c:v>
                </c:pt>
                <c:pt idx="154">
                  <c:v>43</c:v>
                </c:pt>
                <c:pt idx="155">
                  <c:v>58</c:v>
                </c:pt>
                <c:pt idx="156">
                  <c:v>58</c:v>
                </c:pt>
                <c:pt idx="157">
                  <c:v>47</c:v>
                </c:pt>
                <c:pt idx="158">
                  <c:v>#N/A</c:v>
                </c:pt>
                <c:pt idx="159">
                  <c:v>#N/A</c:v>
                </c:pt>
                <c:pt idx="160">
                  <c:v>61</c:v>
                </c:pt>
                <c:pt idx="161">
                  <c:v>66</c:v>
                </c:pt>
                <c:pt idx="162">
                  <c:v>45</c:v>
                </c:pt>
                <c:pt idx="163">
                  <c:v>59</c:v>
                </c:pt>
                <c:pt idx="164">
                  <c:v>64</c:v>
                </c:pt>
                <c:pt idx="165">
                  <c:v>#N/A</c:v>
                </c:pt>
                <c:pt idx="166">
                  <c:v>#N/A</c:v>
                </c:pt>
                <c:pt idx="167">
                  <c:v>63</c:v>
                </c:pt>
                <c:pt idx="168">
                  <c:v>50</c:v>
                </c:pt>
                <c:pt idx="169">
                  <c:v>63</c:v>
                </c:pt>
                <c:pt idx="170">
                  <c:v>64</c:v>
                </c:pt>
                <c:pt idx="171">
                  <c:v>83</c:v>
                </c:pt>
                <c:pt idx="172">
                  <c:v>#N/A</c:v>
                </c:pt>
                <c:pt idx="173">
                  <c:v>#N/A</c:v>
                </c:pt>
                <c:pt idx="174">
                  <c:v>82</c:v>
                </c:pt>
                <c:pt idx="175">
                  <c:v>102</c:v>
                </c:pt>
                <c:pt idx="176">
                  <c:v>82</c:v>
                </c:pt>
                <c:pt idx="177">
                  <c:v>77</c:v>
                </c:pt>
                <c:pt idx="178">
                  <c:v>79</c:v>
                </c:pt>
                <c:pt idx="179">
                  <c:v>#N/A</c:v>
                </c:pt>
                <c:pt idx="180">
                  <c:v>#N/A</c:v>
                </c:pt>
                <c:pt idx="181">
                  <c:v>71</c:v>
                </c:pt>
                <c:pt idx="182">
                  <c:v>68</c:v>
                </c:pt>
                <c:pt idx="183">
                  <c:v>70</c:v>
                </c:pt>
                <c:pt idx="184">
                  <c:v>69</c:v>
                </c:pt>
                <c:pt idx="185">
                  <c:v>58</c:v>
                </c:pt>
                <c:pt idx="186">
                  <c:v>#N/A</c:v>
                </c:pt>
                <c:pt idx="187">
                  <c:v>#N/A</c:v>
                </c:pt>
                <c:pt idx="188">
                  <c:v>67</c:v>
                </c:pt>
                <c:pt idx="189">
                  <c:v>82</c:v>
                </c:pt>
                <c:pt idx="190">
                  <c:v>46</c:v>
                </c:pt>
                <c:pt idx="191">
                  <c:v>46</c:v>
                </c:pt>
                <c:pt idx="192">
                  <c:v>41</c:v>
                </c:pt>
                <c:pt idx="193">
                  <c:v>#N/A</c:v>
                </c:pt>
                <c:pt idx="194">
                  <c:v>#N/A</c:v>
                </c:pt>
                <c:pt idx="195">
                  <c:v>50</c:v>
                </c:pt>
                <c:pt idx="196">
                  <c:v>58</c:v>
                </c:pt>
                <c:pt idx="197">
                  <c:v>64</c:v>
                </c:pt>
                <c:pt idx="198">
                  <c:v>66</c:v>
                </c:pt>
                <c:pt idx="199">
                  <c:v>63</c:v>
                </c:pt>
                <c:pt idx="200">
                  <c:v>#N/A</c:v>
                </c:pt>
                <c:pt idx="201">
                  <c:v>#N/A</c:v>
                </c:pt>
                <c:pt idx="202">
                  <c:v>71</c:v>
                </c:pt>
                <c:pt idx="203">
                  <c:v>79</c:v>
                </c:pt>
                <c:pt idx="204">
                  <c:v>80</c:v>
                </c:pt>
                <c:pt idx="205">
                  <c:v>87</c:v>
                </c:pt>
                <c:pt idx="206">
                  <c:v>89</c:v>
                </c:pt>
                <c:pt idx="207">
                  <c:v>#N/A</c:v>
                </c:pt>
                <c:pt idx="208">
                  <c:v>#N/A</c:v>
                </c:pt>
                <c:pt idx="209">
                  <c:v>105</c:v>
                </c:pt>
                <c:pt idx="210">
                  <c:v>77</c:v>
                </c:pt>
                <c:pt idx="211">
                  <c:v>59</c:v>
                </c:pt>
                <c:pt idx="212">
                  <c:v>26</c:v>
                </c:pt>
                <c:pt idx="213">
                  <c:v>-14</c:v>
                </c:pt>
                <c:pt idx="214">
                  <c:v>#N/A</c:v>
                </c:pt>
                <c:pt idx="215">
                  <c:v>#N/A</c:v>
                </c:pt>
                <c:pt idx="216">
                  <c:v>-29</c:v>
                </c:pt>
                <c:pt idx="217">
                  <c:v>-46</c:v>
                </c:pt>
                <c:pt idx="218">
                  <c:v>-34</c:v>
                </c:pt>
                <c:pt idx="219">
                  <c:v>-13</c:v>
                </c:pt>
                <c:pt idx="220">
                  <c:v>16</c:v>
                </c:pt>
                <c:pt idx="221">
                  <c:v>#N/A</c:v>
                </c:pt>
                <c:pt idx="222">
                  <c:v>#N/A</c:v>
                </c:pt>
                <c:pt idx="223">
                  <c:v>36</c:v>
                </c:pt>
                <c:pt idx="224">
                  <c:v>55</c:v>
                </c:pt>
                <c:pt idx="225">
                  <c:v>28</c:v>
                </c:pt>
                <c:pt idx="226">
                  <c:v>40</c:v>
                </c:pt>
                <c:pt idx="227">
                  <c:v>32</c:v>
                </c:pt>
                <c:pt idx="228">
                  <c:v>#N/A</c:v>
                </c:pt>
                <c:pt idx="229">
                  <c:v>#N/A</c:v>
                </c:pt>
                <c:pt idx="230">
                  <c:v>6</c:v>
                </c:pt>
                <c:pt idx="231">
                  <c:v>8</c:v>
                </c:pt>
                <c:pt idx="232">
                  <c:v>36</c:v>
                </c:pt>
                <c:pt idx="233">
                  <c:v>36</c:v>
                </c:pt>
                <c:pt idx="234">
                  <c:v>-9</c:v>
                </c:pt>
                <c:pt idx="235">
                  <c:v>#N/A</c:v>
                </c:pt>
                <c:pt idx="236">
                  <c:v>#N/A</c:v>
                </c:pt>
                <c:pt idx="237">
                  <c:v>-29</c:v>
                </c:pt>
                <c:pt idx="238">
                  <c:v>-30</c:v>
                </c:pt>
                <c:pt idx="239">
                  <c:v>-16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-11</c:v>
                </c:pt>
                <c:pt idx="245">
                  <c:v>-15</c:v>
                </c:pt>
                <c:pt idx="246">
                  <c:v>-3</c:v>
                </c:pt>
                <c:pt idx="247">
                  <c:v>-8</c:v>
                </c:pt>
                <c:pt idx="248">
                  <c:v>-23</c:v>
                </c:pt>
                <c:pt idx="249">
                  <c:v>#N/A</c:v>
                </c:pt>
                <c:pt idx="250">
                  <c:v>#N/A</c:v>
                </c:pt>
                <c:pt idx="251">
                  <c:v>-34</c:v>
                </c:pt>
                <c:pt idx="252">
                  <c:v>-58</c:v>
                </c:pt>
                <c:pt idx="253">
                  <c:v>-57</c:v>
                </c:pt>
                <c:pt idx="254">
                  <c:v>-65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螺纹跨期!$AR$23</c:f>
              <c:strCache>
                <c:ptCount val="1"/>
                <c:pt idx="0">
                  <c:v>RB1710-1801</c:v>
                </c:pt>
              </c:strCache>
            </c:strRef>
          </c:tx>
          <c:marker>
            <c:symbol val="none"/>
          </c:marker>
          <c:cat>
            <c:numRef>
              <c:f>螺纹跨期!$AI$41:$AI$296</c:f>
              <c:numCache>
                <c:formatCode>m/d;@</c:formatCode>
                <c:ptCount val="256"/>
                <c:pt idx="0">
                  <c:v>41292</c:v>
                </c:pt>
                <c:pt idx="1">
                  <c:v>41293</c:v>
                </c:pt>
                <c:pt idx="2">
                  <c:v>41294</c:v>
                </c:pt>
                <c:pt idx="3">
                  <c:v>41295</c:v>
                </c:pt>
                <c:pt idx="4">
                  <c:v>41296</c:v>
                </c:pt>
                <c:pt idx="5">
                  <c:v>41297</c:v>
                </c:pt>
                <c:pt idx="6">
                  <c:v>41298</c:v>
                </c:pt>
                <c:pt idx="7">
                  <c:v>41299</c:v>
                </c:pt>
                <c:pt idx="8">
                  <c:v>41300</c:v>
                </c:pt>
                <c:pt idx="9">
                  <c:v>41301</c:v>
                </c:pt>
                <c:pt idx="10">
                  <c:v>41302</c:v>
                </c:pt>
                <c:pt idx="11">
                  <c:v>41303</c:v>
                </c:pt>
                <c:pt idx="12">
                  <c:v>41304</c:v>
                </c:pt>
                <c:pt idx="13">
                  <c:v>41305</c:v>
                </c:pt>
                <c:pt idx="14">
                  <c:v>41306</c:v>
                </c:pt>
                <c:pt idx="15">
                  <c:v>41307</c:v>
                </c:pt>
                <c:pt idx="16">
                  <c:v>41308</c:v>
                </c:pt>
                <c:pt idx="17">
                  <c:v>41309</c:v>
                </c:pt>
                <c:pt idx="18">
                  <c:v>41310</c:v>
                </c:pt>
                <c:pt idx="19">
                  <c:v>41311</c:v>
                </c:pt>
                <c:pt idx="20">
                  <c:v>41312</c:v>
                </c:pt>
                <c:pt idx="21">
                  <c:v>41313</c:v>
                </c:pt>
                <c:pt idx="22">
                  <c:v>41314</c:v>
                </c:pt>
                <c:pt idx="23">
                  <c:v>41315</c:v>
                </c:pt>
                <c:pt idx="24">
                  <c:v>41316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41321</c:v>
                </c:pt>
                <c:pt idx="30">
                  <c:v>41322</c:v>
                </c:pt>
                <c:pt idx="31">
                  <c:v>41323</c:v>
                </c:pt>
                <c:pt idx="32">
                  <c:v>41324</c:v>
                </c:pt>
                <c:pt idx="33">
                  <c:v>41325</c:v>
                </c:pt>
                <c:pt idx="34">
                  <c:v>41326</c:v>
                </c:pt>
                <c:pt idx="35">
                  <c:v>41327</c:v>
                </c:pt>
                <c:pt idx="36">
                  <c:v>41328</c:v>
                </c:pt>
                <c:pt idx="37">
                  <c:v>41329</c:v>
                </c:pt>
                <c:pt idx="38">
                  <c:v>41330</c:v>
                </c:pt>
                <c:pt idx="39">
                  <c:v>41331</c:v>
                </c:pt>
                <c:pt idx="40">
                  <c:v>41332</c:v>
                </c:pt>
                <c:pt idx="41">
                  <c:v>41333</c:v>
                </c:pt>
                <c:pt idx="42">
                  <c:v>41334</c:v>
                </c:pt>
                <c:pt idx="43">
                  <c:v>41335</c:v>
                </c:pt>
                <c:pt idx="44">
                  <c:v>41336</c:v>
                </c:pt>
                <c:pt idx="45">
                  <c:v>41337</c:v>
                </c:pt>
                <c:pt idx="46">
                  <c:v>41338</c:v>
                </c:pt>
                <c:pt idx="47">
                  <c:v>41339</c:v>
                </c:pt>
                <c:pt idx="48">
                  <c:v>41340</c:v>
                </c:pt>
                <c:pt idx="49">
                  <c:v>41341</c:v>
                </c:pt>
                <c:pt idx="50">
                  <c:v>41342</c:v>
                </c:pt>
                <c:pt idx="51">
                  <c:v>41343</c:v>
                </c:pt>
                <c:pt idx="52">
                  <c:v>41344</c:v>
                </c:pt>
                <c:pt idx="53">
                  <c:v>41345</c:v>
                </c:pt>
                <c:pt idx="54">
                  <c:v>41346</c:v>
                </c:pt>
                <c:pt idx="55">
                  <c:v>41347</c:v>
                </c:pt>
                <c:pt idx="56">
                  <c:v>41348</c:v>
                </c:pt>
                <c:pt idx="57">
                  <c:v>41349</c:v>
                </c:pt>
                <c:pt idx="58">
                  <c:v>41350</c:v>
                </c:pt>
                <c:pt idx="59">
                  <c:v>41351</c:v>
                </c:pt>
                <c:pt idx="60">
                  <c:v>41352</c:v>
                </c:pt>
                <c:pt idx="61">
                  <c:v>41353</c:v>
                </c:pt>
                <c:pt idx="62">
                  <c:v>41354</c:v>
                </c:pt>
                <c:pt idx="63">
                  <c:v>41355</c:v>
                </c:pt>
                <c:pt idx="64">
                  <c:v>41356</c:v>
                </c:pt>
                <c:pt idx="65">
                  <c:v>41357</c:v>
                </c:pt>
                <c:pt idx="66">
                  <c:v>41358</c:v>
                </c:pt>
                <c:pt idx="67">
                  <c:v>41359</c:v>
                </c:pt>
                <c:pt idx="68">
                  <c:v>41360</c:v>
                </c:pt>
                <c:pt idx="69">
                  <c:v>41361</c:v>
                </c:pt>
                <c:pt idx="70">
                  <c:v>41362</c:v>
                </c:pt>
                <c:pt idx="71">
                  <c:v>41363</c:v>
                </c:pt>
                <c:pt idx="72">
                  <c:v>41364</c:v>
                </c:pt>
                <c:pt idx="73">
                  <c:v>41365</c:v>
                </c:pt>
                <c:pt idx="74">
                  <c:v>41366</c:v>
                </c:pt>
                <c:pt idx="75">
                  <c:v>41367</c:v>
                </c:pt>
                <c:pt idx="76">
                  <c:v>41368</c:v>
                </c:pt>
                <c:pt idx="77">
                  <c:v>41369</c:v>
                </c:pt>
                <c:pt idx="78">
                  <c:v>41370</c:v>
                </c:pt>
                <c:pt idx="79">
                  <c:v>41371</c:v>
                </c:pt>
                <c:pt idx="80">
                  <c:v>41372</c:v>
                </c:pt>
                <c:pt idx="81">
                  <c:v>41373</c:v>
                </c:pt>
                <c:pt idx="82">
                  <c:v>41374</c:v>
                </c:pt>
                <c:pt idx="83">
                  <c:v>41375</c:v>
                </c:pt>
                <c:pt idx="84">
                  <c:v>41376</c:v>
                </c:pt>
                <c:pt idx="85">
                  <c:v>41377</c:v>
                </c:pt>
                <c:pt idx="86">
                  <c:v>41378</c:v>
                </c:pt>
                <c:pt idx="87">
                  <c:v>41379</c:v>
                </c:pt>
                <c:pt idx="88">
                  <c:v>41380</c:v>
                </c:pt>
                <c:pt idx="89">
                  <c:v>41381</c:v>
                </c:pt>
                <c:pt idx="90">
                  <c:v>41382</c:v>
                </c:pt>
                <c:pt idx="91">
                  <c:v>41383</c:v>
                </c:pt>
                <c:pt idx="92">
                  <c:v>41384</c:v>
                </c:pt>
                <c:pt idx="93">
                  <c:v>41385</c:v>
                </c:pt>
                <c:pt idx="94">
                  <c:v>41386</c:v>
                </c:pt>
                <c:pt idx="95">
                  <c:v>41387</c:v>
                </c:pt>
                <c:pt idx="96">
                  <c:v>41388</c:v>
                </c:pt>
                <c:pt idx="97">
                  <c:v>41389</c:v>
                </c:pt>
                <c:pt idx="98">
                  <c:v>41390</c:v>
                </c:pt>
                <c:pt idx="99">
                  <c:v>41391</c:v>
                </c:pt>
                <c:pt idx="100">
                  <c:v>41392</c:v>
                </c:pt>
                <c:pt idx="101">
                  <c:v>41393</c:v>
                </c:pt>
                <c:pt idx="102">
                  <c:v>41394</c:v>
                </c:pt>
                <c:pt idx="103">
                  <c:v>41395</c:v>
                </c:pt>
                <c:pt idx="104">
                  <c:v>41396</c:v>
                </c:pt>
                <c:pt idx="105">
                  <c:v>41397</c:v>
                </c:pt>
                <c:pt idx="106">
                  <c:v>41398</c:v>
                </c:pt>
                <c:pt idx="107">
                  <c:v>41399</c:v>
                </c:pt>
                <c:pt idx="108">
                  <c:v>41400</c:v>
                </c:pt>
                <c:pt idx="109">
                  <c:v>41401</c:v>
                </c:pt>
                <c:pt idx="110">
                  <c:v>41402</c:v>
                </c:pt>
                <c:pt idx="111">
                  <c:v>41403</c:v>
                </c:pt>
                <c:pt idx="112">
                  <c:v>41404</c:v>
                </c:pt>
                <c:pt idx="113">
                  <c:v>41405</c:v>
                </c:pt>
                <c:pt idx="114">
                  <c:v>41406</c:v>
                </c:pt>
                <c:pt idx="115">
                  <c:v>41407</c:v>
                </c:pt>
                <c:pt idx="116">
                  <c:v>41408</c:v>
                </c:pt>
                <c:pt idx="117">
                  <c:v>41409</c:v>
                </c:pt>
                <c:pt idx="118">
                  <c:v>41410</c:v>
                </c:pt>
                <c:pt idx="119">
                  <c:v>41411</c:v>
                </c:pt>
                <c:pt idx="120">
                  <c:v>41412</c:v>
                </c:pt>
                <c:pt idx="121">
                  <c:v>41413</c:v>
                </c:pt>
                <c:pt idx="122">
                  <c:v>41414</c:v>
                </c:pt>
                <c:pt idx="123">
                  <c:v>41415</c:v>
                </c:pt>
                <c:pt idx="124">
                  <c:v>41416</c:v>
                </c:pt>
                <c:pt idx="125">
                  <c:v>41417</c:v>
                </c:pt>
                <c:pt idx="126">
                  <c:v>41418</c:v>
                </c:pt>
                <c:pt idx="127">
                  <c:v>41419</c:v>
                </c:pt>
                <c:pt idx="128">
                  <c:v>41420</c:v>
                </c:pt>
                <c:pt idx="129">
                  <c:v>41421</c:v>
                </c:pt>
                <c:pt idx="130">
                  <c:v>41422</c:v>
                </c:pt>
                <c:pt idx="131">
                  <c:v>41423</c:v>
                </c:pt>
                <c:pt idx="132">
                  <c:v>41424</c:v>
                </c:pt>
                <c:pt idx="133">
                  <c:v>41425</c:v>
                </c:pt>
                <c:pt idx="134">
                  <c:v>41426</c:v>
                </c:pt>
                <c:pt idx="135">
                  <c:v>41427</c:v>
                </c:pt>
                <c:pt idx="136">
                  <c:v>41428</c:v>
                </c:pt>
                <c:pt idx="137">
                  <c:v>41429</c:v>
                </c:pt>
                <c:pt idx="138">
                  <c:v>41430</c:v>
                </c:pt>
                <c:pt idx="139">
                  <c:v>41431</c:v>
                </c:pt>
                <c:pt idx="140">
                  <c:v>41432</c:v>
                </c:pt>
                <c:pt idx="141">
                  <c:v>41433</c:v>
                </c:pt>
                <c:pt idx="142">
                  <c:v>41434</c:v>
                </c:pt>
                <c:pt idx="143">
                  <c:v>41435</c:v>
                </c:pt>
                <c:pt idx="144">
                  <c:v>41436</c:v>
                </c:pt>
                <c:pt idx="145">
                  <c:v>41437</c:v>
                </c:pt>
                <c:pt idx="146">
                  <c:v>41438</c:v>
                </c:pt>
                <c:pt idx="147">
                  <c:v>41439</c:v>
                </c:pt>
                <c:pt idx="148">
                  <c:v>41440</c:v>
                </c:pt>
                <c:pt idx="149">
                  <c:v>41441</c:v>
                </c:pt>
                <c:pt idx="150">
                  <c:v>41442</c:v>
                </c:pt>
                <c:pt idx="151">
                  <c:v>41443</c:v>
                </c:pt>
                <c:pt idx="152">
                  <c:v>41444</c:v>
                </c:pt>
                <c:pt idx="153">
                  <c:v>41445</c:v>
                </c:pt>
                <c:pt idx="154">
                  <c:v>41446</c:v>
                </c:pt>
                <c:pt idx="155">
                  <c:v>41447</c:v>
                </c:pt>
                <c:pt idx="156">
                  <c:v>41448</c:v>
                </c:pt>
                <c:pt idx="157">
                  <c:v>41449</c:v>
                </c:pt>
                <c:pt idx="158">
                  <c:v>41450</c:v>
                </c:pt>
                <c:pt idx="159">
                  <c:v>41451</c:v>
                </c:pt>
                <c:pt idx="160">
                  <c:v>41452</c:v>
                </c:pt>
                <c:pt idx="161">
                  <c:v>41453</c:v>
                </c:pt>
                <c:pt idx="162">
                  <c:v>41454</c:v>
                </c:pt>
                <c:pt idx="163">
                  <c:v>41455</c:v>
                </c:pt>
                <c:pt idx="164">
                  <c:v>41456</c:v>
                </c:pt>
                <c:pt idx="165">
                  <c:v>41457</c:v>
                </c:pt>
                <c:pt idx="166">
                  <c:v>41458</c:v>
                </c:pt>
                <c:pt idx="167">
                  <c:v>41459</c:v>
                </c:pt>
                <c:pt idx="168">
                  <c:v>41460</c:v>
                </c:pt>
                <c:pt idx="169">
                  <c:v>41461</c:v>
                </c:pt>
                <c:pt idx="170">
                  <c:v>41462</c:v>
                </c:pt>
                <c:pt idx="171">
                  <c:v>41463</c:v>
                </c:pt>
                <c:pt idx="172">
                  <c:v>41464</c:v>
                </c:pt>
                <c:pt idx="173">
                  <c:v>41465</c:v>
                </c:pt>
                <c:pt idx="174">
                  <c:v>41466</c:v>
                </c:pt>
                <c:pt idx="175">
                  <c:v>41467</c:v>
                </c:pt>
                <c:pt idx="176">
                  <c:v>41468</c:v>
                </c:pt>
                <c:pt idx="177">
                  <c:v>41469</c:v>
                </c:pt>
                <c:pt idx="178">
                  <c:v>41470</c:v>
                </c:pt>
                <c:pt idx="179">
                  <c:v>41471</c:v>
                </c:pt>
                <c:pt idx="180">
                  <c:v>41472</c:v>
                </c:pt>
                <c:pt idx="181">
                  <c:v>41473</c:v>
                </c:pt>
                <c:pt idx="182">
                  <c:v>41474</c:v>
                </c:pt>
                <c:pt idx="183">
                  <c:v>41475</c:v>
                </c:pt>
                <c:pt idx="184">
                  <c:v>41476</c:v>
                </c:pt>
                <c:pt idx="185">
                  <c:v>41477</c:v>
                </c:pt>
                <c:pt idx="186">
                  <c:v>41478</c:v>
                </c:pt>
                <c:pt idx="187">
                  <c:v>41479</c:v>
                </c:pt>
                <c:pt idx="188">
                  <c:v>41480</c:v>
                </c:pt>
                <c:pt idx="189">
                  <c:v>41481</c:v>
                </c:pt>
                <c:pt idx="190">
                  <c:v>41482</c:v>
                </c:pt>
                <c:pt idx="191">
                  <c:v>41483</c:v>
                </c:pt>
                <c:pt idx="192">
                  <c:v>41484</c:v>
                </c:pt>
                <c:pt idx="193">
                  <c:v>41485</c:v>
                </c:pt>
                <c:pt idx="194">
                  <c:v>41486</c:v>
                </c:pt>
                <c:pt idx="195">
                  <c:v>41487</c:v>
                </c:pt>
                <c:pt idx="196">
                  <c:v>41488</c:v>
                </c:pt>
                <c:pt idx="197">
                  <c:v>41489</c:v>
                </c:pt>
                <c:pt idx="198">
                  <c:v>41490</c:v>
                </c:pt>
                <c:pt idx="199">
                  <c:v>41491</c:v>
                </c:pt>
                <c:pt idx="200">
                  <c:v>41492</c:v>
                </c:pt>
                <c:pt idx="201">
                  <c:v>41493</c:v>
                </c:pt>
                <c:pt idx="202">
                  <c:v>41494</c:v>
                </c:pt>
                <c:pt idx="203">
                  <c:v>41495</c:v>
                </c:pt>
                <c:pt idx="204">
                  <c:v>41496</c:v>
                </c:pt>
                <c:pt idx="205">
                  <c:v>41497</c:v>
                </c:pt>
                <c:pt idx="206">
                  <c:v>41498</c:v>
                </c:pt>
                <c:pt idx="207">
                  <c:v>41499</c:v>
                </c:pt>
                <c:pt idx="208">
                  <c:v>41500</c:v>
                </c:pt>
                <c:pt idx="209">
                  <c:v>41501</c:v>
                </c:pt>
                <c:pt idx="210">
                  <c:v>41502</c:v>
                </c:pt>
                <c:pt idx="211">
                  <c:v>41503</c:v>
                </c:pt>
                <c:pt idx="212">
                  <c:v>41504</c:v>
                </c:pt>
                <c:pt idx="213">
                  <c:v>41505</c:v>
                </c:pt>
                <c:pt idx="214">
                  <c:v>41506</c:v>
                </c:pt>
                <c:pt idx="215">
                  <c:v>41507</c:v>
                </c:pt>
                <c:pt idx="216">
                  <c:v>41508</c:v>
                </c:pt>
                <c:pt idx="217">
                  <c:v>41509</c:v>
                </c:pt>
                <c:pt idx="218">
                  <c:v>41510</c:v>
                </c:pt>
                <c:pt idx="219">
                  <c:v>41511</c:v>
                </c:pt>
                <c:pt idx="220">
                  <c:v>41512</c:v>
                </c:pt>
                <c:pt idx="221">
                  <c:v>41513</c:v>
                </c:pt>
                <c:pt idx="222">
                  <c:v>41514</c:v>
                </c:pt>
                <c:pt idx="223">
                  <c:v>41515</c:v>
                </c:pt>
                <c:pt idx="224">
                  <c:v>41516</c:v>
                </c:pt>
                <c:pt idx="225">
                  <c:v>41517</c:v>
                </c:pt>
                <c:pt idx="226">
                  <c:v>41518</c:v>
                </c:pt>
                <c:pt idx="227">
                  <c:v>41519</c:v>
                </c:pt>
                <c:pt idx="228">
                  <c:v>41520</c:v>
                </c:pt>
                <c:pt idx="229">
                  <c:v>41521</c:v>
                </c:pt>
                <c:pt idx="230">
                  <c:v>41522</c:v>
                </c:pt>
                <c:pt idx="231">
                  <c:v>41523</c:v>
                </c:pt>
                <c:pt idx="232">
                  <c:v>41524</c:v>
                </c:pt>
                <c:pt idx="233">
                  <c:v>41525</c:v>
                </c:pt>
                <c:pt idx="234">
                  <c:v>41526</c:v>
                </c:pt>
                <c:pt idx="235">
                  <c:v>41527</c:v>
                </c:pt>
                <c:pt idx="236">
                  <c:v>41528</c:v>
                </c:pt>
                <c:pt idx="237">
                  <c:v>41529</c:v>
                </c:pt>
                <c:pt idx="238">
                  <c:v>41530</c:v>
                </c:pt>
                <c:pt idx="239">
                  <c:v>41531</c:v>
                </c:pt>
                <c:pt idx="240">
                  <c:v>41532</c:v>
                </c:pt>
                <c:pt idx="241">
                  <c:v>41533</c:v>
                </c:pt>
                <c:pt idx="242">
                  <c:v>41534</c:v>
                </c:pt>
                <c:pt idx="243">
                  <c:v>41535</c:v>
                </c:pt>
                <c:pt idx="244">
                  <c:v>41536</c:v>
                </c:pt>
                <c:pt idx="245">
                  <c:v>41537</c:v>
                </c:pt>
                <c:pt idx="246">
                  <c:v>41538</c:v>
                </c:pt>
                <c:pt idx="247">
                  <c:v>41539</c:v>
                </c:pt>
                <c:pt idx="248">
                  <c:v>41540</c:v>
                </c:pt>
                <c:pt idx="249">
                  <c:v>41541</c:v>
                </c:pt>
                <c:pt idx="250">
                  <c:v>41542</c:v>
                </c:pt>
                <c:pt idx="251">
                  <c:v>41543</c:v>
                </c:pt>
                <c:pt idx="252">
                  <c:v>41544</c:v>
                </c:pt>
                <c:pt idx="253">
                  <c:v>41545</c:v>
                </c:pt>
                <c:pt idx="254">
                  <c:v>41546</c:v>
                </c:pt>
                <c:pt idx="255">
                  <c:v>41547</c:v>
                </c:pt>
              </c:numCache>
            </c:numRef>
          </c:cat>
          <c:val>
            <c:numRef>
              <c:f>螺纹跨期!$AR$41:$AR$296</c:f>
              <c:numCache>
                <c:formatCode>General</c:formatCode>
                <c:ptCount val="256"/>
                <c:pt idx="0">
                  <c:v>56</c:v>
                </c:pt>
                <c:pt idx="1">
                  <c:v>63</c:v>
                </c:pt>
                <c:pt idx="2">
                  <c:v>58</c:v>
                </c:pt>
                <c:pt idx="3">
                  <c:v>#N/A</c:v>
                </c:pt>
                <c:pt idx="4">
                  <c:v>#N/A</c:v>
                </c:pt>
                <c:pt idx="5">
                  <c:v>58</c:v>
                </c:pt>
                <c:pt idx="6">
                  <c:v>68</c:v>
                </c:pt>
                <c:pt idx="7">
                  <c:v>80</c:v>
                </c:pt>
                <c:pt idx="8">
                  <c:v>68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39</c:v>
                </c:pt>
                <c:pt idx="17">
                  <c:v>#N/A</c:v>
                </c:pt>
                <c:pt idx="18">
                  <c:v>#N/A</c:v>
                </c:pt>
                <c:pt idx="19">
                  <c:v>55</c:v>
                </c:pt>
                <c:pt idx="20">
                  <c:v>68</c:v>
                </c:pt>
                <c:pt idx="21">
                  <c:v>72</c:v>
                </c:pt>
                <c:pt idx="22">
                  <c:v>67</c:v>
                </c:pt>
                <c:pt idx="23">
                  <c:v>72</c:v>
                </c:pt>
                <c:pt idx="24">
                  <c:v>#N/A</c:v>
                </c:pt>
                <c:pt idx="25">
                  <c:v>#N/A</c:v>
                </c:pt>
                <c:pt idx="26">
                  <c:v>72</c:v>
                </c:pt>
                <c:pt idx="27">
                  <c:v>80</c:v>
                </c:pt>
                <c:pt idx="28">
                  <c:v>82</c:v>
                </c:pt>
                <c:pt idx="29">
                  <c:v>94</c:v>
                </c:pt>
                <c:pt idx="30">
                  <c:v>102</c:v>
                </c:pt>
                <c:pt idx="31">
                  <c:v>#N/A</c:v>
                </c:pt>
                <c:pt idx="32">
                  <c:v>#N/A</c:v>
                </c:pt>
                <c:pt idx="33">
                  <c:v>107</c:v>
                </c:pt>
                <c:pt idx="34">
                  <c:v>93</c:v>
                </c:pt>
                <c:pt idx="35">
                  <c:v>97</c:v>
                </c:pt>
                <c:pt idx="36">
                  <c:v>92</c:v>
                </c:pt>
                <c:pt idx="37">
                  <c:v>104</c:v>
                </c:pt>
                <c:pt idx="38">
                  <c:v>#N/A</c:v>
                </c:pt>
                <c:pt idx="39">
                  <c:v>#N/A</c:v>
                </c:pt>
                <c:pt idx="40">
                  <c:v>108</c:v>
                </c:pt>
                <c:pt idx="41">
                  <c:v>96</c:v>
                </c:pt>
                <c:pt idx="42">
                  <c:v>98</c:v>
                </c:pt>
                <c:pt idx="43">
                  <c:v>107</c:v>
                </c:pt>
                <c:pt idx="44">
                  <c:v>130</c:v>
                </c:pt>
                <c:pt idx="45">
                  <c:v>#N/A</c:v>
                </c:pt>
                <c:pt idx="46">
                  <c:v>#N/A</c:v>
                </c:pt>
                <c:pt idx="47">
                  <c:v>123</c:v>
                </c:pt>
                <c:pt idx="48">
                  <c:v>139</c:v>
                </c:pt>
                <c:pt idx="49">
                  <c:v>116</c:v>
                </c:pt>
                <c:pt idx="50">
                  <c:v>103</c:v>
                </c:pt>
                <c:pt idx="51">
                  <c:v>101</c:v>
                </c:pt>
                <c:pt idx="52">
                  <c:v>#N/A</c:v>
                </c:pt>
                <c:pt idx="53">
                  <c:v>#N/A</c:v>
                </c:pt>
                <c:pt idx="54">
                  <c:v>129</c:v>
                </c:pt>
                <c:pt idx="55">
                  <c:v>131</c:v>
                </c:pt>
                <c:pt idx="56">
                  <c:v>110</c:v>
                </c:pt>
                <c:pt idx="57">
                  <c:v>110</c:v>
                </c:pt>
                <c:pt idx="58">
                  <c:v>122</c:v>
                </c:pt>
                <c:pt idx="59">
                  <c:v>#N/A</c:v>
                </c:pt>
                <c:pt idx="60">
                  <c:v>#N/A</c:v>
                </c:pt>
                <c:pt idx="61">
                  <c:v>118</c:v>
                </c:pt>
                <c:pt idx="62">
                  <c:v>110</c:v>
                </c:pt>
                <c:pt idx="63">
                  <c:v>122</c:v>
                </c:pt>
                <c:pt idx="64">
                  <c:v>139</c:v>
                </c:pt>
                <c:pt idx="65">
                  <c:v>148</c:v>
                </c:pt>
                <c:pt idx="66">
                  <c:v>#N/A</c:v>
                </c:pt>
                <c:pt idx="67">
                  <c:v>#N/A</c:v>
                </c:pt>
                <c:pt idx="68">
                  <c:v>148</c:v>
                </c:pt>
                <c:pt idx="69">
                  <c:v>149</c:v>
                </c:pt>
                <c:pt idx="70">
                  <c:v>156</c:v>
                </c:pt>
                <c:pt idx="71">
                  <c:v>135</c:v>
                </c:pt>
                <c:pt idx="72">
                  <c:v>132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151</c:v>
                </c:pt>
                <c:pt idx="78">
                  <c:v>112</c:v>
                </c:pt>
                <c:pt idx="79">
                  <c:v>104</c:v>
                </c:pt>
                <c:pt idx="80">
                  <c:v>#N/A</c:v>
                </c:pt>
                <c:pt idx="81">
                  <c:v>#N/A</c:v>
                </c:pt>
                <c:pt idx="82">
                  <c:v>109</c:v>
                </c:pt>
                <c:pt idx="83">
                  <c:v>99</c:v>
                </c:pt>
                <c:pt idx="84">
                  <c:v>74</c:v>
                </c:pt>
                <c:pt idx="85">
                  <c:v>70</c:v>
                </c:pt>
                <c:pt idx="86">
                  <c:v>82</c:v>
                </c:pt>
                <c:pt idx="87">
                  <c:v>#N/A</c:v>
                </c:pt>
                <c:pt idx="88">
                  <c:v>#N/A</c:v>
                </c:pt>
                <c:pt idx="89">
                  <c:v>102</c:v>
                </c:pt>
                <c:pt idx="90">
                  <c:v>95</c:v>
                </c:pt>
                <c:pt idx="91">
                  <c:v>107</c:v>
                </c:pt>
                <c:pt idx="92">
                  <c:v>94</c:v>
                </c:pt>
                <c:pt idx="93">
                  <c:v>93</c:v>
                </c:pt>
                <c:pt idx="94">
                  <c:v>#N/A</c:v>
                </c:pt>
                <c:pt idx="95">
                  <c:v>#N/A</c:v>
                </c:pt>
                <c:pt idx="96">
                  <c:v>95</c:v>
                </c:pt>
                <c:pt idx="97">
                  <c:v>102</c:v>
                </c:pt>
                <c:pt idx="98">
                  <c:v>109</c:v>
                </c:pt>
                <c:pt idx="99">
                  <c:v>119</c:v>
                </c:pt>
                <c:pt idx="100">
                  <c:v>146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129</c:v>
                </c:pt>
                <c:pt idx="105">
                  <c:v>147</c:v>
                </c:pt>
                <c:pt idx="106">
                  <c:v>142</c:v>
                </c:pt>
                <c:pt idx="107">
                  <c:v>159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33088"/>
        <c:axId val="49834624"/>
      </c:lineChart>
      <c:dateAx>
        <c:axId val="49833088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zh-CN"/>
          </a:p>
        </c:txPr>
        <c:crossAx val="49834624"/>
        <c:crossesAt val="-250"/>
        <c:auto val="1"/>
        <c:lblOffset val="100"/>
        <c:baseTimeUnit val="days"/>
      </c:dateAx>
      <c:valAx>
        <c:axId val="49834624"/>
        <c:scaling>
          <c:orientation val="minMax"/>
          <c:max val="350"/>
          <c:min val="-3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3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587336400818932E-2"/>
          <c:y val="2.7777777777777776E-2"/>
          <c:w val="0.97123086861778962"/>
          <c:h val="0.1377256488772236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F9111036-F1FF-4BA9-9F25-E41D8201CA08}" type="datetimeFigureOut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fld id="{A1AC475F-2042-4047-8781-6B254083BB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6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EAA10D32-A41E-431B-80A9-24609ABCA9A6}" type="datetimeFigureOut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fld id="{937C8C4D-51B5-46FC-818F-5A430ED556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86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468313" y="115888"/>
            <a:ext cx="2447925" cy="288925"/>
          </a:xfrm>
        </p:spPr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AF15-6560-4CA0-8E5B-DDA471F84089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8EF059-14A5-4641-89DB-45B0CF237E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1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3D22-95E5-4959-8F3D-A01F2A3414DB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98AD0-2138-487E-86E1-5D262109D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9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BB37-FDF7-43E6-A137-E776ED767D9C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99A03-E360-4CBF-A6AA-094D05BA74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1E41-DD8C-4F74-B519-18E5037D87D4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99A9E-7F88-4B7E-8B17-9EDEEE9870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3023-D5BA-4C98-AD6A-A9AB727EE281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6DC54-6589-4DA3-966E-0365A5D2B6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73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a typeface="微软雅黑" pitchFamily="34" charset="-122"/>
              </a:defRPr>
            </a:lvl1pPr>
            <a:lvl2pPr>
              <a:defRPr sz="2400">
                <a:ea typeface="微软雅黑" pitchFamily="34" charset="-122"/>
              </a:defRPr>
            </a:lvl2pPr>
            <a:lvl3pPr>
              <a:defRPr sz="2000">
                <a:ea typeface="微软雅黑" pitchFamily="34" charset="-122"/>
              </a:defRPr>
            </a:lvl3pPr>
            <a:lvl4pPr>
              <a:defRPr sz="1800">
                <a:ea typeface="微软雅黑" pitchFamily="34" charset="-122"/>
              </a:defRPr>
            </a:lvl4pPr>
            <a:lvl5pPr>
              <a:defRPr sz="1800"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4979-B9F4-4A3A-AD46-33DC00A83934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6C45-C327-444F-ABE4-832512438F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3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微软雅黑" pitchFamily="34" charset="-122"/>
              </a:defRPr>
            </a:lvl1pPr>
            <a:lvl2pPr>
              <a:defRPr sz="2000">
                <a:ea typeface="微软雅黑" pitchFamily="34" charset="-122"/>
              </a:defRPr>
            </a:lvl2pPr>
            <a:lvl3pPr>
              <a:defRPr sz="1800">
                <a:ea typeface="微软雅黑" pitchFamily="34" charset="-122"/>
              </a:defRPr>
            </a:lvl3pPr>
            <a:lvl4pPr>
              <a:defRPr sz="1600">
                <a:ea typeface="微软雅黑" pitchFamily="34" charset="-122"/>
              </a:defRPr>
            </a:lvl4pPr>
            <a:lvl5pPr>
              <a:defRPr sz="1600"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79E5-FD4C-43C8-90ED-209BD01B7995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726C-7F3D-40DA-BCFF-898F37C23C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4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2B62-7400-433C-A947-D82CA68ED881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F6C1-D05F-4BC3-90F8-50AB4440C0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0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F719-C180-4823-9781-764A6AC6C5B9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087E7-3C2A-4318-BE47-34898D3ACA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微软雅黑" pitchFamily="34" charset="-122"/>
              </a:defRPr>
            </a:lvl1pPr>
            <a:lvl2pPr>
              <a:defRPr sz="2800">
                <a:ea typeface="微软雅黑" pitchFamily="34" charset="-122"/>
              </a:defRPr>
            </a:lvl2pPr>
            <a:lvl3pPr>
              <a:defRPr sz="2400">
                <a:ea typeface="微软雅黑" pitchFamily="34" charset="-122"/>
              </a:defRPr>
            </a:lvl3pPr>
            <a:lvl4pPr>
              <a:defRPr sz="2000">
                <a:ea typeface="微软雅黑" pitchFamily="34" charset="-122"/>
              </a:defRPr>
            </a:lvl4pPr>
            <a:lvl5pPr>
              <a:defRPr sz="2000">
                <a:ea typeface="微软雅黑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5154-4EF8-4CCC-A56B-31467AD190DD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76D88-C3F1-41DA-A636-9F731B9203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FABA-2ECD-4909-8CB0-1C9B98FC2061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1618-83F2-47B4-AD09-634AFD04EA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1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FC8E1311-BC71-4BD9-8662-AA7802564B69}" type="datetime1">
              <a:rPr lang="zh-CN" altLang="en-US"/>
              <a:pPr>
                <a:defRPr/>
              </a:pPr>
              <a:t>2017/5/9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fld id="{1AFDB242-C494-49D1-9289-93707F16220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平面设计\品牌形象\ppt\20130715稿3\封面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989806" y="2405857"/>
            <a:ext cx="7164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1C225E"/>
                </a:solidFill>
                <a:latin typeface="楷体" pitchFamily="49" charset="-122"/>
                <a:ea typeface="楷体" pitchFamily="49" charset="-122"/>
                <a:cs typeface="方正大黑简体"/>
              </a:rPr>
              <a:t>黑色系品种重点套利策略解析</a:t>
            </a:r>
            <a:endParaRPr lang="zh-CN" altLang="en-US" sz="3600" b="1" dirty="0">
              <a:solidFill>
                <a:srgbClr val="1C225E"/>
              </a:solidFill>
              <a:latin typeface="楷体" pitchFamily="49" charset="-122"/>
              <a:ea typeface="楷体" pitchFamily="49" charset="-122"/>
              <a:cs typeface="方正大黑简体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403350" y="6103938"/>
            <a:ext cx="2520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方正黑体简体"/>
              </a:rPr>
              <a:t>公司网址：</a:t>
            </a:r>
            <a:r>
              <a:rPr lang="en-US" altLang="zh-CN" sz="1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方正黑体简体"/>
              </a:rPr>
              <a:t>www.cindaqh.com</a:t>
            </a:r>
            <a:endParaRPr lang="zh-CN" altLang="en-US" sz="12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方正黑体简体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C0BDBA4-7A21-4A6F-B461-A4A6F5FB37B8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1" hangingPunct="1"/>
              <a:t>1</a:t>
            </a:fld>
            <a:endParaRPr lang="zh-CN" altLang="en-US">
              <a:solidFill>
                <a:srgbClr val="8989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42210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ea typeface="楷体" pitchFamily="49" charset="-122"/>
              </a:rPr>
              <a:t>信达期货煤焦钢</a:t>
            </a:r>
            <a:endParaRPr lang="en-US" altLang="zh-CN" dirty="0" smtClean="0">
              <a:ea typeface="楷体" pitchFamily="49" charset="-122"/>
            </a:endParaRPr>
          </a:p>
          <a:p>
            <a:pPr algn="ctr"/>
            <a:r>
              <a:rPr lang="en-US" altLang="zh-CN" dirty="0" smtClean="0">
                <a:ea typeface="楷体" pitchFamily="49" charset="-122"/>
              </a:rPr>
              <a:t>   20170508</a:t>
            </a:r>
            <a:endParaRPr lang="zh-CN" altLang="en-US" dirty="0"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025" name="Picture 1" descr="C:\Users\Administrator\AppData\Roaming\Tencent\Users\452493010\QQ\WinTemp\RichOle\(~`YJEBE[_L)MZK60L@K)J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A846F5-FFE7-4BEB-8F87-3BFC18E8D242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1" hangingPunct="1"/>
              <a:t>11</a:t>
            </a:fld>
            <a:endParaRPr lang="zh-CN" altLang="en-US">
              <a:solidFill>
                <a:srgbClr val="8989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14709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楷体" pitchFamily="49" charset="-122"/>
              </a:rPr>
              <a:t>铁矿石正套策略解析</a:t>
            </a:r>
            <a:endParaRPr lang="zh-CN" altLang="en-US" sz="2800" b="1" dirty="0">
              <a:ea typeface="楷体" pitchFamily="49" charset="-122"/>
            </a:endParaRPr>
          </a:p>
        </p:txBody>
      </p:sp>
      <p:sp>
        <p:nvSpPr>
          <p:cNvPr id="4" name="AutoShape 1" descr="C:\Users\Administrator\AppData\Roaming\Tencent\Users\452493010\QQ\WinTemp\RichOle\MZ39B_UIP2WBETO3@K%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3" descr="C:\Users\Administrator\AppData\Roaming\Tencent\Users\452493010\QQ\WinTemp\RichOle\MZ39B_UIP2WBETO3@K%3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 descr="C:\Users\Administrator\AppData\Roaming\Tencent\Users\1950697560\QQ\WinTemp\RichOle\7SE}ZIX`$KV[09PZS_O7S9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3323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4509120"/>
            <a:ext cx="339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楷体" pitchFamily="49" charset="-122"/>
              </a:rPr>
              <a:t>铁矿石：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en-US" altLang="zh-CN" dirty="0" smtClean="0">
                <a:ea typeface="楷体" pitchFamily="49" charset="-122"/>
              </a:rPr>
              <a:t>1</a:t>
            </a:r>
            <a:r>
              <a:rPr lang="zh-CN" altLang="en-US" dirty="0" smtClean="0">
                <a:ea typeface="楷体" pitchFamily="49" charset="-122"/>
              </a:rPr>
              <a:t>、正套还能做吗？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en-US" altLang="zh-CN" dirty="0" smtClean="0">
                <a:ea typeface="楷体" pitchFamily="49" charset="-122"/>
              </a:rPr>
              <a:t>2</a:t>
            </a:r>
            <a:r>
              <a:rPr lang="zh-CN" altLang="en-US" dirty="0" smtClean="0">
                <a:ea typeface="楷体" pitchFamily="49" charset="-122"/>
              </a:rPr>
              <a:t>、近期为什么</a:t>
            </a:r>
            <a:r>
              <a:rPr lang="en-US" altLang="zh-CN" dirty="0" smtClean="0">
                <a:ea typeface="楷体" pitchFamily="49" charset="-122"/>
              </a:rPr>
              <a:t>5</a:t>
            </a:r>
            <a:r>
              <a:rPr lang="zh-CN" altLang="en-US" dirty="0" smtClean="0">
                <a:ea typeface="楷体" pitchFamily="49" charset="-122"/>
              </a:rPr>
              <a:t>月低于</a:t>
            </a:r>
            <a:r>
              <a:rPr lang="en-US" altLang="zh-CN" dirty="0" smtClean="0">
                <a:ea typeface="楷体" pitchFamily="49" charset="-122"/>
              </a:rPr>
              <a:t>9</a:t>
            </a:r>
            <a:r>
              <a:rPr lang="zh-CN" altLang="en-US" dirty="0" smtClean="0">
                <a:ea typeface="楷体" pitchFamily="49" charset="-122"/>
              </a:rPr>
              <a:t>月？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en-US" altLang="zh-CN" dirty="0" smtClean="0">
                <a:ea typeface="楷体" pitchFamily="49" charset="-122"/>
              </a:rPr>
              <a:t>3</a:t>
            </a:r>
            <a:r>
              <a:rPr lang="zh-CN" altLang="en-US" dirty="0" smtClean="0">
                <a:ea typeface="楷体" pitchFamily="49" charset="-122"/>
              </a:rPr>
              <a:t>、怎么看待</a:t>
            </a:r>
            <a:r>
              <a:rPr lang="en-US" altLang="zh-CN" dirty="0" smtClean="0">
                <a:ea typeface="楷体" pitchFamily="49" charset="-122"/>
              </a:rPr>
              <a:t>I1709-I1801</a:t>
            </a:r>
            <a:r>
              <a:rPr lang="zh-CN" altLang="en-US" dirty="0" smtClean="0">
                <a:ea typeface="楷体" pitchFamily="49" charset="-122"/>
              </a:rPr>
              <a:t>的价差？</a:t>
            </a:r>
            <a:endParaRPr lang="en-US" altLang="zh-CN" dirty="0" smtClean="0"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43" y="4124661"/>
            <a:ext cx="4320479" cy="26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4709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楷体" pitchFamily="49" charset="-122"/>
              </a:rPr>
              <a:t>跨品种</a:t>
            </a:r>
            <a:r>
              <a:rPr lang="en-US" altLang="zh-CN" sz="2800" b="1" dirty="0" smtClean="0">
                <a:ea typeface="楷体" pitchFamily="49" charset="-122"/>
              </a:rPr>
              <a:t>—</a:t>
            </a:r>
            <a:r>
              <a:rPr lang="zh-CN" altLang="en-US" sz="2800" b="1" dirty="0" smtClean="0">
                <a:ea typeface="楷体" pitchFamily="49" charset="-122"/>
              </a:rPr>
              <a:t>卷螺价差</a:t>
            </a:r>
            <a:endParaRPr lang="zh-CN" altLang="en-US" sz="2800" b="1" dirty="0"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9299" y="6021288"/>
            <a:ext cx="7254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楷体" pitchFamily="49" charset="-122"/>
              </a:rPr>
              <a:t>参考报告：</a:t>
            </a:r>
            <a:r>
              <a:rPr lang="en-US" altLang="zh-CN" dirty="0">
                <a:ea typeface="楷体" pitchFamily="49" charset="-122"/>
              </a:rPr>
              <a:t>《</a:t>
            </a:r>
            <a:r>
              <a:rPr lang="zh-CN" altLang="en-US" dirty="0">
                <a:ea typeface="楷体" pitchFamily="49" charset="-122"/>
              </a:rPr>
              <a:t>基于季节性的热卷与螺纹钢套利机会分析</a:t>
            </a:r>
            <a:r>
              <a:rPr lang="en-US" altLang="zh-CN" dirty="0" smtClean="0">
                <a:ea typeface="楷体" pitchFamily="49" charset="-122"/>
              </a:rPr>
              <a:t>》</a:t>
            </a:r>
          </a:p>
          <a:p>
            <a:r>
              <a:rPr lang="en-US" altLang="zh-CN" dirty="0">
                <a:ea typeface="楷体" pitchFamily="49" charset="-122"/>
              </a:rPr>
              <a:t>http://www.qhrb.com.cn/2017/0117/207729.shtml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7259"/>
            <a:ext cx="4968552" cy="26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500044" cy="2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1982"/>
            <a:ext cx="4320480" cy="2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63688" y="5980841"/>
            <a:ext cx="6984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楷体" pitchFamily="49" charset="-122"/>
              </a:rPr>
              <a:t>参考报告：</a:t>
            </a:r>
            <a:r>
              <a:rPr lang="en-US" altLang="zh-CN" dirty="0" smtClean="0">
                <a:ea typeface="楷体" pitchFamily="49" charset="-122"/>
              </a:rPr>
              <a:t>《</a:t>
            </a:r>
            <a:r>
              <a:rPr lang="zh-CN" altLang="en-US" dirty="0">
                <a:ea typeface="楷体" pitchFamily="49" charset="-122"/>
              </a:rPr>
              <a:t>螺纹钢、铁矿石比值交易策略的应用分析</a:t>
            </a:r>
            <a:r>
              <a:rPr lang="en-US" altLang="zh-CN" dirty="0" smtClean="0">
                <a:ea typeface="楷体" pitchFamily="49" charset="-122"/>
              </a:rPr>
              <a:t>》</a:t>
            </a:r>
          </a:p>
          <a:p>
            <a:r>
              <a:rPr lang="en-US" altLang="zh-CN" dirty="0">
                <a:ea typeface="楷体" pitchFamily="49" charset="-122"/>
              </a:rPr>
              <a:t>http://www.qhrb.com.cn/2017/0322/209985.shtml</a:t>
            </a:r>
          </a:p>
        </p:txBody>
      </p:sp>
      <p:pic>
        <p:nvPicPr>
          <p:cNvPr id="6146" name="Picture 2" descr="http://upload.qhrb.com.cn/2017/0322/149019015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0" y="1916832"/>
            <a:ext cx="3671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14709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楷体" pitchFamily="49" charset="-122"/>
              </a:rPr>
              <a:t>跨品种</a:t>
            </a:r>
            <a:r>
              <a:rPr lang="en-US" altLang="zh-CN" sz="2800" b="1" dirty="0" smtClean="0">
                <a:ea typeface="楷体" pitchFamily="49" charset="-122"/>
              </a:rPr>
              <a:t>—</a:t>
            </a:r>
            <a:r>
              <a:rPr lang="zh-CN" altLang="en-US" sz="2800" b="1" dirty="0" smtClean="0">
                <a:ea typeface="楷体" pitchFamily="49" charset="-122"/>
              </a:rPr>
              <a:t>螺矿比值</a:t>
            </a:r>
            <a:endParaRPr lang="zh-CN" altLang="en-US" sz="2800" b="1" dirty="0">
              <a:ea typeface="楷体" pitchFamily="49" charset="-122"/>
            </a:endParaRPr>
          </a:p>
        </p:txBody>
      </p:sp>
      <p:pic>
        <p:nvPicPr>
          <p:cNvPr id="1026" name="Picture 2" descr="C:\Users\Administrator\AppData\Roaming\Tencent\Users\452493010\QQ\WinTemp\RichOle\L%H(66X]1MU[Q183M5B2T[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00" y="4132312"/>
            <a:ext cx="501471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Roaming\Tencent\Users\452493010\QQ\WinTemp\RichOle\[}}HW%B5N51[]SW_@B7{L]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01" y="2132856"/>
            <a:ext cx="50280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208535" y="1926481"/>
            <a:ext cx="5531817" cy="2146190"/>
            <a:chOff x="1192213" y="2071688"/>
            <a:chExt cx="4675187" cy="2146190"/>
          </a:xfrm>
        </p:grpSpPr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1204913" y="2071688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1</a:t>
              </a:r>
              <a:endParaRPr lang="zh-CN" altLang="en-US" b="1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017713" y="2071688"/>
              <a:ext cx="3849687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a typeface="楷体" pitchFamily="49" charset="-122"/>
                </a:rPr>
                <a:t>套利的定义和分类</a:t>
              </a:r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1192213" y="2924175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2</a:t>
              </a:r>
              <a:endParaRPr lang="zh-CN" altLang="en-US" b="1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21" name="矩形 2"/>
            <p:cNvSpPr>
              <a:spLocks noChangeArrowheads="1"/>
            </p:cNvSpPr>
            <p:nvPr/>
          </p:nvSpPr>
          <p:spPr bwMode="auto">
            <a:xfrm>
              <a:off x="1997075" y="2924175"/>
              <a:ext cx="3870325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a typeface="楷体" pitchFamily="49" charset="-122"/>
                </a:rPr>
                <a:t>黑色系重点套利策略解析</a:t>
              </a: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1204913" y="3805128"/>
              <a:ext cx="601662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  3</a:t>
              </a:r>
              <a:endParaRPr lang="zh-CN" altLang="en-US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23" name="矩形 2"/>
            <p:cNvSpPr>
              <a:spLocks noChangeArrowheads="1"/>
            </p:cNvSpPr>
            <p:nvPr/>
          </p:nvSpPr>
          <p:spPr bwMode="auto">
            <a:xfrm>
              <a:off x="1997075" y="3805128"/>
              <a:ext cx="3870325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a typeface="楷体" pitchFamily="49" charset="-122"/>
                </a:rPr>
                <a:t>讨论：一个完整套利策略的指定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0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4709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ea typeface="楷体" pitchFamily="49" charset="-122"/>
              </a:rPr>
              <a:t>策略构建：铁矿正套策略</a:t>
            </a:r>
            <a:endParaRPr lang="zh-CN" altLang="en-US" sz="2400" b="1" dirty="0">
              <a:ea typeface="楷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7967"/>
            <a:ext cx="4036848" cy="270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200" y="954988"/>
            <a:ext cx="38884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楷体" pitchFamily="49" charset="-122"/>
              </a:rPr>
              <a:t>交易标的：</a:t>
            </a:r>
            <a:r>
              <a:rPr lang="en-US" altLang="zh-CN" sz="1400" dirty="0">
                <a:ea typeface="楷体" pitchFamily="49" charset="-122"/>
              </a:rPr>
              <a:t>I1709-I1801</a:t>
            </a:r>
            <a:r>
              <a:rPr lang="zh-CN" altLang="en-US" sz="1400" dirty="0">
                <a:ea typeface="楷体" pitchFamily="49" charset="-122"/>
              </a:rPr>
              <a:t>正套</a:t>
            </a:r>
            <a:endParaRPr lang="en-US" altLang="zh-CN" sz="1400" dirty="0">
              <a:ea typeface="楷体" pitchFamily="49" charset="-122"/>
            </a:endParaRPr>
          </a:p>
          <a:p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交易逻辑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sz="1400" dirty="0" smtClean="0">
                <a:ea typeface="楷体" pitchFamily="49" charset="-122"/>
              </a:rPr>
              <a:t>（</a:t>
            </a:r>
            <a:r>
              <a:rPr lang="en-US" altLang="zh-CN" sz="1400" dirty="0" smtClean="0">
                <a:ea typeface="楷体" pitchFamily="49" charset="-122"/>
              </a:rPr>
              <a:t>1</a:t>
            </a:r>
            <a:r>
              <a:rPr lang="zh-CN" altLang="en-US" sz="1400" dirty="0" smtClean="0">
                <a:ea typeface="楷体" pitchFamily="49" charset="-122"/>
              </a:rPr>
              <a:t>）铁矿仍是扩产周期，仍是远月贴水结构</a:t>
            </a:r>
            <a:endParaRPr lang="en-US" altLang="zh-CN" sz="1400" dirty="0" smtClean="0">
              <a:ea typeface="楷体" pitchFamily="49" charset="-122"/>
            </a:endParaRPr>
          </a:p>
          <a:p>
            <a:r>
              <a:rPr lang="zh-CN" altLang="en-US" sz="1400" dirty="0" smtClean="0">
                <a:ea typeface="楷体" pitchFamily="49" charset="-122"/>
              </a:rPr>
              <a:t>（</a:t>
            </a:r>
            <a:r>
              <a:rPr lang="en-US" altLang="zh-CN" sz="1400" dirty="0" smtClean="0">
                <a:ea typeface="楷体" pitchFamily="49" charset="-122"/>
              </a:rPr>
              <a:t>2</a:t>
            </a:r>
            <a:r>
              <a:rPr lang="zh-CN" altLang="en-US" sz="1400" dirty="0" smtClean="0">
                <a:ea typeface="楷体" pitchFamily="49" charset="-122"/>
              </a:rPr>
              <a:t>）随着时间的推进，近月回归现货幅度</a:t>
            </a:r>
            <a:r>
              <a:rPr lang="zh-CN" altLang="en-US" sz="1400" dirty="0">
                <a:ea typeface="楷体" pitchFamily="49" charset="-122"/>
              </a:rPr>
              <a:t>更大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入场</a:t>
            </a:r>
            <a:r>
              <a:rPr lang="en-US" altLang="zh-CN" dirty="0" smtClean="0">
                <a:ea typeface="楷体" pitchFamily="49" charset="-122"/>
              </a:rPr>
              <a:t>:</a:t>
            </a:r>
            <a:r>
              <a:rPr lang="en-US" altLang="zh-CN" sz="1400" dirty="0">
                <a:ea typeface="楷体" pitchFamily="49" charset="-122"/>
              </a:rPr>
              <a:t>10-20</a:t>
            </a:r>
            <a:r>
              <a:rPr lang="zh-CN" altLang="en-US" sz="1400" dirty="0" smtClean="0">
                <a:ea typeface="楷体" pitchFamily="49" charset="-122"/>
              </a:rPr>
              <a:t>区间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>止</a:t>
            </a:r>
            <a:r>
              <a:rPr lang="zh-CN" altLang="en-US" dirty="0" smtClean="0">
                <a:ea typeface="楷体" pitchFamily="49" charset="-122"/>
              </a:rPr>
              <a:t>损：</a:t>
            </a:r>
            <a:r>
              <a:rPr lang="zh-CN" altLang="en-US" sz="1400" dirty="0">
                <a:ea typeface="楷体" pitchFamily="49" charset="-122"/>
              </a:rPr>
              <a:t>平</a:t>
            </a:r>
            <a:r>
              <a:rPr lang="zh-CN" altLang="en-US" sz="1400" dirty="0" smtClean="0">
                <a:ea typeface="楷体" pitchFamily="49" charset="-122"/>
              </a:rPr>
              <a:t>水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>止</a:t>
            </a:r>
            <a:r>
              <a:rPr lang="zh-CN" altLang="en-US" dirty="0" smtClean="0">
                <a:ea typeface="楷体" pitchFamily="49" charset="-122"/>
              </a:rPr>
              <a:t>盈：</a:t>
            </a:r>
            <a:r>
              <a:rPr lang="en-US" altLang="zh-CN" sz="1400" dirty="0" smtClean="0">
                <a:ea typeface="楷体" pitchFamily="49" charset="-122"/>
              </a:rPr>
              <a:t>30-50</a:t>
            </a: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盈亏比：</a:t>
            </a:r>
            <a:r>
              <a:rPr lang="en-US" altLang="zh-CN" sz="1400" dirty="0">
                <a:ea typeface="楷体" pitchFamily="49" charset="-122"/>
              </a:rPr>
              <a:t>5</a:t>
            </a:r>
            <a:r>
              <a:rPr lang="zh-CN" altLang="en-US" sz="1400" dirty="0">
                <a:ea typeface="楷体" pitchFamily="49" charset="-122"/>
              </a:rPr>
              <a:t>：</a:t>
            </a:r>
            <a:r>
              <a:rPr lang="en-US" altLang="zh-CN" sz="1400" dirty="0" smtClean="0">
                <a:ea typeface="楷体" pitchFamily="49" charset="-122"/>
              </a:rPr>
              <a:t>3</a:t>
            </a: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风险因素：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sz="1400" dirty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1</a:t>
            </a:r>
            <a:r>
              <a:rPr lang="zh-CN" altLang="en-US" sz="1400" dirty="0">
                <a:ea typeface="楷体" pitchFamily="49" charset="-122"/>
              </a:rPr>
              <a:t>）铁矿扩产周期或预期发生改变，远月变成升水结构 </a:t>
            </a:r>
            <a:endParaRPr lang="en-US" altLang="zh-CN" sz="1400" dirty="0">
              <a:ea typeface="楷体" pitchFamily="49" charset="-122"/>
            </a:endParaRPr>
          </a:p>
          <a:p>
            <a:r>
              <a:rPr lang="zh-CN" altLang="en-US" sz="1400" dirty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2</a:t>
            </a:r>
            <a:r>
              <a:rPr lang="zh-CN" altLang="en-US" sz="1400" dirty="0">
                <a:ea typeface="楷体" pitchFamily="49" charset="-122"/>
              </a:rPr>
              <a:t>）铁矿大幅下塌，导致近月跌无可跌，两者价差非常接近</a:t>
            </a:r>
            <a:endParaRPr lang="en-US" altLang="zh-CN" sz="1400" dirty="0">
              <a:ea typeface="楷体" pitchFamily="49" charset="-122"/>
            </a:endParaRPr>
          </a:p>
          <a:p>
            <a:r>
              <a:rPr lang="zh-CN" altLang="en-US" sz="1400" dirty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3</a:t>
            </a:r>
            <a:r>
              <a:rPr lang="zh-CN" altLang="en-US" sz="1400" dirty="0">
                <a:ea typeface="楷体" pitchFamily="49" charset="-122"/>
              </a:rPr>
              <a:t>）混矿问题能不能交割存疑</a:t>
            </a:r>
            <a:r>
              <a:rPr lang="zh-CN" altLang="en-US" sz="1400" dirty="0" smtClean="0">
                <a:ea typeface="楷体" pitchFamily="49" charset="-122"/>
              </a:rPr>
              <a:t>，会不会体现在</a:t>
            </a:r>
            <a:r>
              <a:rPr lang="en-US" altLang="zh-CN" sz="1400" dirty="0" smtClean="0">
                <a:ea typeface="楷体" pitchFamily="49" charset="-122"/>
              </a:rPr>
              <a:t>I1709</a:t>
            </a:r>
            <a:r>
              <a:rPr lang="zh-CN" altLang="en-US" sz="1400" dirty="0">
                <a:ea typeface="楷体" pitchFamily="49" charset="-122"/>
              </a:rPr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11799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7170" name="Picture 2" descr="C:\Users\Administrator\AppData\Roaming\Tencent\Users\1950697560\QQ\WinTemp\RichOle\DR]RJL@I(96%VM92UN4$}C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6" y="548680"/>
            <a:ext cx="5472608" cy="59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14709"/>
            <a:ext cx="676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楷体" pitchFamily="49" charset="-122"/>
              </a:rPr>
              <a:t>举例</a:t>
            </a:r>
            <a:r>
              <a:rPr lang="zh-CN" altLang="en-US" sz="2000" b="1" dirty="0" smtClean="0">
                <a:ea typeface="楷体" pitchFamily="49" charset="-122"/>
              </a:rPr>
              <a:t>：</a:t>
            </a:r>
            <a:r>
              <a:rPr lang="en-US" altLang="zh-CN" sz="2000" b="1" dirty="0" smtClean="0">
                <a:ea typeface="楷体" pitchFamily="49" charset="-122"/>
              </a:rPr>
              <a:t>100</a:t>
            </a:r>
            <a:r>
              <a:rPr lang="zh-CN" altLang="en-US" sz="2000" b="1" dirty="0" smtClean="0">
                <a:ea typeface="楷体" pitchFamily="49" charset="-122"/>
              </a:rPr>
              <a:t>万规模的多策略资金池</a:t>
            </a:r>
            <a:endParaRPr lang="zh-CN" altLang="en-US" sz="2000" b="1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3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04" y="1773396"/>
            <a:ext cx="41764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200" y="807673"/>
            <a:ext cx="4462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楷体" pitchFamily="49" charset="-122"/>
              </a:rPr>
              <a:t>交易标的：</a:t>
            </a:r>
            <a:r>
              <a:rPr lang="en-US" altLang="zh-CN" sz="1400" dirty="0">
                <a:ea typeface="楷体" pitchFamily="49" charset="-122"/>
              </a:rPr>
              <a:t>ZC709-801</a:t>
            </a:r>
            <a:r>
              <a:rPr lang="zh-CN" altLang="en-US" sz="1400" dirty="0">
                <a:ea typeface="楷体" pitchFamily="49" charset="-122"/>
              </a:rPr>
              <a:t>反套</a:t>
            </a:r>
            <a:endParaRPr lang="en-US" altLang="zh-CN" sz="1400" dirty="0">
              <a:ea typeface="楷体" pitchFamily="49" charset="-122"/>
            </a:endParaRPr>
          </a:p>
          <a:p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交易逻辑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sz="1400" dirty="0" smtClean="0">
                <a:ea typeface="楷体" pitchFamily="49" charset="-122"/>
              </a:rPr>
              <a:t>（</a:t>
            </a:r>
            <a:r>
              <a:rPr lang="en-US" altLang="zh-CN" sz="1400" dirty="0" smtClean="0">
                <a:ea typeface="楷体" pitchFamily="49" charset="-122"/>
              </a:rPr>
              <a:t>1</a:t>
            </a:r>
            <a:r>
              <a:rPr lang="zh-CN" altLang="en-US" sz="1400" dirty="0" smtClean="0">
                <a:ea typeface="楷体" pitchFamily="49" charset="-122"/>
              </a:rPr>
              <a:t>）</a:t>
            </a:r>
            <a:r>
              <a:rPr lang="en-US" altLang="zh-CN" sz="1400" dirty="0" smtClean="0">
                <a:ea typeface="楷体" pitchFamily="49" charset="-122"/>
              </a:rPr>
              <a:t>ZC</a:t>
            </a:r>
            <a:r>
              <a:rPr lang="zh-CN" altLang="en-US" sz="1400" dirty="0" smtClean="0">
                <a:ea typeface="楷体" pitchFamily="49" charset="-122"/>
              </a:rPr>
              <a:t>明显的季节性因素，历史价格</a:t>
            </a:r>
            <a:r>
              <a:rPr lang="en-US" altLang="zh-CN" sz="1400" dirty="0" smtClean="0">
                <a:ea typeface="楷体" pitchFamily="49" charset="-122"/>
              </a:rPr>
              <a:t>ZC709&lt;ZC801</a:t>
            </a:r>
          </a:p>
          <a:p>
            <a:r>
              <a:rPr lang="zh-CN" altLang="en-US" sz="1400" dirty="0" smtClean="0">
                <a:ea typeface="楷体" pitchFamily="49" charset="-122"/>
              </a:rPr>
              <a:t>（</a:t>
            </a:r>
            <a:r>
              <a:rPr lang="en-US" altLang="zh-CN" sz="1400" dirty="0" smtClean="0">
                <a:ea typeface="楷体" pitchFamily="49" charset="-122"/>
              </a:rPr>
              <a:t>2</a:t>
            </a:r>
            <a:r>
              <a:rPr lang="zh-CN" altLang="en-US" sz="1400" dirty="0" smtClean="0">
                <a:ea typeface="楷体" pitchFamily="49" charset="-122"/>
              </a:rPr>
              <a:t>）</a:t>
            </a:r>
            <a:r>
              <a:rPr lang="en-US" altLang="zh-CN" sz="1400" dirty="0" smtClean="0">
                <a:ea typeface="楷体" pitchFamily="49" charset="-122"/>
              </a:rPr>
              <a:t>276</a:t>
            </a:r>
            <a:r>
              <a:rPr lang="zh-CN" altLang="en-US" sz="1400" dirty="0" smtClean="0">
                <a:ea typeface="楷体" pitchFamily="49" charset="-122"/>
              </a:rPr>
              <a:t>放开，现货</a:t>
            </a:r>
            <a:r>
              <a:rPr lang="en-US" altLang="zh-CN" sz="1400" dirty="0" smtClean="0">
                <a:ea typeface="楷体" pitchFamily="49" charset="-122"/>
              </a:rPr>
              <a:t>5-6</a:t>
            </a:r>
            <a:r>
              <a:rPr lang="zh-CN" altLang="en-US" sz="1400" dirty="0" smtClean="0">
                <a:ea typeface="楷体" pitchFamily="49" charset="-122"/>
              </a:rPr>
              <a:t>月淡季，库存累、价格跌，近月压力更大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入场</a:t>
            </a:r>
            <a:r>
              <a:rPr lang="en-US" altLang="zh-CN" dirty="0" smtClean="0">
                <a:ea typeface="楷体" pitchFamily="49" charset="-122"/>
              </a:rPr>
              <a:t>: </a:t>
            </a:r>
            <a:r>
              <a:rPr lang="en-US" altLang="zh-CN" sz="1400" dirty="0" smtClean="0">
                <a:ea typeface="楷体" pitchFamily="49" charset="-122"/>
              </a:rPr>
              <a:t>-5</a:t>
            </a: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>止</a:t>
            </a:r>
            <a:r>
              <a:rPr lang="zh-CN" altLang="en-US" dirty="0" smtClean="0">
                <a:ea typeface="楷体" pitchFamily="49" charset="-122"/>
              </a:rPr>
              <a:t>损：</a:t>
            </a:r>
            <a:r>
              <a:rPr lang="en-US" altLang="zh-CN" sz="1400" dirty="0" smtClean="0">
                <a:ea typeface="楷体" pitchFamily="49" charset="-122"/>
              </a:rPr>
              <a:t>0</a:t>
            </a:r>
            <a:r>
              <a:rPr lang="zh-CN" altLang="en-US" sz="1400" dirty="0" smtClean="0">
                <a:ea typeface="楷体" pitchFamily="49" charset="-122"/>
              </a:rPr>
              <a:t>值附近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>止</a:t>
            </a:r>
            <a:r>
              <a:rPr lang="zh-CN" altLang="en-US" dirty="0" smtClean="0">
                <a:ea typeface="楷体" pitchFamily="49" charset="-122"/>
              </a:rPr>
              <a:t>盈：</a:t>
            </a:r>
            <a:r>
              <a:rPr lang="zh-CN" altLang="en-US" sz="1400" dirty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-20</a:t>
            </a:r>
            <a:r>
              <a:rPr lang="zh-CN" altLang="en-US" sz="1400" dirty="0">
                <a:ea typeface="楷体" pitchFamily="49" charset="-122"/>
              </a:rPr>
              <a:t>，</a:t>
            </a:r>
            <a:r>
              <a:rPr lang="en-US" altLang="zh-CN" sz="1400" dirty="0">
                <a:ea typeface="楷体" pitchFamily="49" charset="-122"/>
              </a:rPr>
              <a:t>-</a:t>
            </a:r>
            <a:r>
              <a:rPr lang="en-US" altLang="zh-CN" sz="1400" dirty="0" smtClean="0">
                <a:ea typeface="楷体" pitchFamily="49" charset="-122"/>
              </a:rPr>
              <a:t>10</a:t>
            </a:r>
            <a:r>
              <a:rPr lang="zh-CN" altLang="en-US" sz="1400" dirty="0" smtClean="0">
                <a:ea typeface="楷体" pitchFamily="49" charset="-122"/>
              </a:rPr>
              <a:t>）区间</a:t>
            </a:r>
            <a:endParaRPr lang="en-US" altLang="zh-CN" sz="1400" dirty="0" smtClean="0">
              <a:ea typeface="楷体" pitchFamily="49" charset="-122"/>
            </a:endParaRP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盈亏比：</a:t>
            </a:r>
            <a:r>
              <a:rPr lang="en-US" altLang="zh-CN" sz="1400" dirty="0">
                <a:ea typeface="楷体" pitchFamily="49" charset="-122"/>
              </a:rPr>
              <a:t>3</a:t>
            </a:r>
            <a:r>
              <a:rPr lang="zh-CN" altLang="en-US" sz="1400" dirty="0">
                <a:ea typeface="楷体" pitchFamily="49" charset="-122"/>
              </a:rPr>
              <a:t>：</a:t>
            </a:r>
            <a:r>
              <a:rPr lang="en-US" altLang="zh-CN" sz="1400" dirty="0">
                <a:ea typeface="楷体" pitchFamily="49" charset="-122"/>
              </a:rPr>
              <a:t>2</a:t>
            </a: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zh-CN" altLang="en-US" dirty="0" smtClean="0">
                <a:ea typeface="楷体" pitchFamily="49" charset="-122"/>
              </a:rPr>
              <a:t>风险因素：</a:t>
            </a:r>
            <a:endParaRPr lang="en-US" altLang="zh-CN" dirty="0" smtClean="0">
              <a:ea typeface="楷体" pitchFamily="49" charset="-122"/>
            </a:endParaRPr>
          </a:p>
          <a:p>
            <a:r>
              <a:rPr lang="zh-CN" altLang="en-US" sz="1400" dirty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1</a:t>
            </a:r>
            <a:r>
              <a:rPr lang="zh-CN" altLang="en-US" sz="1400" dirty="0" smtClean="0">
                <a:ea typeface="楷体" pitchFamily="49" charset="-122"/>
              </a:rPr>
              <a:t>）担忧的是</a:t>
            </a:r>
            <a:r>
              <a:rPr lang="en-US" altLang="zh-CN" sz="1400" dirty="0" smtClean="0">
                <a:ea typeface="楷体" pitchFamily="49" charset="-122"/>
              </a:rPr>
              <a:t>5-6</a:t>
            </a:r>
            <a:r>
              <a:rPr lang="zh-CN" altLang="en-US" sz="1400" dirty="0" smtClean="0">
                <a:ea typeface="楷体" pitchFamily="49" charset="-122"/>
              </a:rPr>
              <a:t>月库存有没有形成较明显的累积、现货会不会紧缺</a:t>
            </a:r>
            <a:endParaRPr lang="en-US" altLang="zh-CN" sz="1400" dirty="0" smtClean="0">
              <a:ea typeface="楷体" pitchFamily="49" charset="-122"/>
            </a:endParaRPr>
          </a:p>
          <a:p>
            <a:r>
              <a:rPr lang="zh-CN" altLang="en-US" sz="1400" dirty="0" smtClean="0">
                <a:ea typeface="楷体" pitchFamily="49" charset="-122"/>
              </a:rPr>
              <a:t>（</a:t>
            </a:r>
            <a:r>
              <a:rPr lang="en-US" altLang="zh-CN" sz="1400" dirty="0">
                <a:ea typeface="楷体" pitchFamily="49" charset="-122"/>
              </a:rPr>
              <a:t>2</a:t>
            </a:r>
            <a:r>
              <a:rPr lang="zh-CN" altLang="en-US" sz="1400" dirty="0" smtClean="0">
                <a:ea typeface="楷体" pitchFamily="49" charset="-122"/>
              </a:rPr>
              <a:t>）政策性干扰因素，比如先紧后松</a:t>
            </a:r>
            <a:endParaRPr lang="zh-CN" altLang="en-US" sz="1400" dirty="0">
              <a:ea typeface="楷体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14709"/>
            <a:ext cx="676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ea typeface="楷体" pitchFamily="49" charset="-122"/>
              </a:rPr>
              <a:t>策略构建：动力煤反套策略</a:t>
            </a:r>
            <a:endParaRPr lang="zh-CN" altLang="en-US" sz="2400" b="1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1266" name="Picture 2" descr="C:\Users\Administrator\AppData\Roaming\Tencent\Users\452493010\QQ\WinTemp\RichOle\)R)WDPVMY](6DRFW@9(%P3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7928"/>
            <a:ext cx="5976664" cy="60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14709"/>
            <a:ext cx="676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楷体" pitchFamily="49" charset="-122"/>
              </a:rPr>
              <a:t>举例</a:t>
            </a:r>
            <a:r>
              <a:rPr lang="zh-CN" altLang="en-US" sz="2000" b="1" dirty="0" smtClean="0">
                <a:ea typeface="楷体" pitchFamily="49" charset="-122"/>
              </a:rPr>
              <a:t>：</a:t>
            </a:r>
            <a:r>
              <a:rPr lang="en-US" altLang="zh-CN" sz="2000" b="1" dirty="0" smtClean="0">
                <a:ea typeface="楷体" pitchFamily="49" charset="-122"/>
              </a:rPr>
              <a:t>100</a:t>
            </a:r>
            <a:r>
              <a:rPr lang="zh-CN" altLang="en-US" sz="2000" b="1" dirty="0" smtClean="0">
                <a:ea typeface="楷体" pitchFamily="49" charset="-122"/>
              </a:rPr>
              <a:t>万规模的多策略资金池</a:t>
            </a:r>
            <a:endParaRPr lang="zh-CN" altLang="en-US" sz="2000" b="1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8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025" name="Picture 1" descr="C:\Users\Administrator\AppData\Roaming\Tencent\Users\452493010\QQ\WinTemp\RichOle\$U2CD7P[{B2RBL]T~GK1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4726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5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9A9E-7F88-4B7E-8B17-9EDEEE98707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592" y="170080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</a:t>
            </a:r>
            <a:r>
              <a:rPr lang="zh-CN" altLang="en-US" sz="2000" dirty="0" smtClean="0"/>
              <a:t> </a:t>
            </a:r>
            <a:r>
              <a:rPr lang="zh-CN" altLang="en-US" sz="2200" dirty="0" smtClean="0">
                <a:ea typeface="楷体" pitchFamily="49" charset="-122"/>
              </a:rPr>
              <a:t>即使</a:t>
            </a:r>
            <a:r>
              <a:rPr lang="zh-CN" altLang="en-US" sz="2200" dirty="0">
                <a:ea typeface="楷体" pitchFamily="49" charset="-122"/>
              </a:rPr>
              <a:t>意识到异常、罕见的事件有发生的可能，为了付诸行动，我们也要做出合理的决策。黑天鹅事件偶有发生，但如果回报丰厚，我们会有接受这种风险的心理</a:t>
            </a:r>
            <a:r>
              <a:rPr lang="zh-CN" altLang="en-US" sz="2200" dirty="0" smtClean="0">
                <a:ea typeface="楷体" pitchFamily="49" charset="-122"/>
              </a:rPr>
              <a:t>准备。</a:t>
            </a:r>
            <a:endParaRPr lang="en-US" altLang="zh-CN" sz="2200" dirty="0" smtClean="0">
              <a:ea typeface="楷体" pitchFamily="49" charset="-122"/>
            </a:endParaRPr>
          </a:p>
          <a:p>
            <a:endParaRPr lang="en-US" altLang="zh-CN" dirty="0"/>
          </a:p>
          <a:p>
            <a:r>
              <a:rPr lang="en-US" altLang="zh-CN" sz="2000" dirty="0" smtClean="0"/>
              <a:t>                               </a:t>
            </a:r>
            <a:r>
              <a:rPr lang="en-US" altLang="zh-CN" sz="2200" dirty="0">
                <a:ea typeface="楷体" pitchFamily="49" charset="-122"/>
              </a:rPr>
              <a:t>----</a:t>
            </a:r>
            <a:r>
              <a:rPr lang="zh-CN" altLang="en-US" sz="2200" dirty="0">
                <a:ea typeface="楷体" pitchFamily="49" charset="-122"/>
              </a:rPr>
              <a:t>霍华德</a:t>
            </a:r>
            <a:r>
              <a:rPr lang="en-US" altLang="zh-CN" sz="2200" dirty="0">
                <a:ea typeface="楷体" pitchFamily="49" charset="-122"/>
              </a:rPr>
              <a:t>·</a:t>
            </a:r>
            <a:r>
              <a:rPr lang="zh-CN" altLang="en-US" sz="2200" dirty="0">
                <a:ea typeface="楷体" pitchFamily="49" charset="-122"/>
              </a:rPr>
              <a:t>马克思</a:t>
            </a:r>
            <a:r>
              <a:rPr lang="en-US" altLang="zh-CN" sz="2200" dirty="0">
                <a:ea typeface="楷体" pitchFamily="49" charset="-122"/>
              </a:rPr>
              <a:t>《</a:t>
            </a:r>
            <a:r>
              <a:rPr lang="zh-CN" altLang="en-US" sz="2200" dirty="0">
                <a:ea typeface="楷体" pitchFamily="49" charset="-122"/>
              </a:rPr>
              <a:t>波动率</a:t>
            </a:r>
            <a:r>
              <a:rPr lang="en-US" altLang="zh-CN" sz="2200" dirty="0">
                <a:ea typeface="楷体" pitchFamily="49" charset="-122"/>
              </a:rPr>
              <a:t>+</a:t>
            </a:r>
            <a:r>
              <a:rPr lang="zh-CN" altLang="en-US" sz="2200" dirty="0">
                <a:ea typeface="楷体" pitchFamily="49" charset="-122"/>
              </a:rPr>
              <a:t>杠杆</a:t>
            </a:r>
            <a:r>
              <a:rPr lang="en-US" altLang="zh-CN" sz="2200" dirty="0">
                <a:ea typeface="楷体" pitchFamily="49" charset="-122"/>
              </a:rPr>
              <a:t>=</a:t>
            </a:r>
            <a:r>
              <a:rPr lang="zh-CN" altLang="en-US" sz="2200" dirty="0">
                <a:ea typeface="楷体" pitchFamily="49" charset="-122"/>
              </a:rPr>
              <a:t>炸药</a:t>
            </a:r>
            <a:r>
              <a:rPr lang="en-US" altLang="zh-CN" sz="2200" dirty="0">
                <a:ea typeface="楷体" pitchFamily="49" charset="-122"/>
              </a:rPr>
              <a:t>》</a:t>
            </a:r>
            <a:endParaRPr lang="zh-CN" altLang="en-US" sz="2200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1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9A9E-7F88-4B7E-8B17-9EDEEE98707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80988" y="1412875"/>
            <a:ext cx="8405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ea typeface="楷体" pitchFamily="49" charset="-122"/>
              </a:rPr>
              <a:t>       重要声明</a:t>
            </a:r>
            <a:endParaRPr lang="en-US" altLang="zh-CN" b="1" dirty="0">
              <a:ea typeface="楷体" pitchFamily="49" charset="-122"/>
            </a:endParaRPr>
          </a:p>
          <a:p>
            <a:endParaRPr lang="en-US" altLang="zh-CN" dirty="0">
              <a:ea typeface="楷体" pitchFamily="49" charset="-122"/>
            </a:endParaRPr>
          </a:p>
          <a:p>
            <a:r>
              <a:rPr lang="en-US" altLang="zh-CN" dirty="0">
                <a:ea typeface="楷体" pitchFamily="49" charset="-122"/>
              </a:rPr>
              <a:t>      </a:t>
            </a:r>
            <a:r>
              <a:rPr lang="zh-CN" altLang="en-US" dirty="0">
                <a:ea typeface="楷体" pitchFamily="49" charset="-122"/>
              </a:rPr>
              <a:t> 报告中的信息均来源于公开可获得的资料，信达期货有限公司力求准确可靠，但对这些信息的准确性及完整性不做任何保证，据此投资，责任自负。</a:t>
            </a:r>
            <a:endParaRPr lang="en-US" altLang="zh-CN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/>
            </a:r>
            <a:br>
              <a:rPr lang="zh-CN" altLang="en-US" dirty="0">
                <a:ea typeface="楷体" pitchFamily="49" charset="-122"/>
              </a:rPr>
            </a:br>
            <a:r>
              <a:rPr lang="zh-CN" altLang="en-US" dirty="0">
                <a:ea typeface="楷体" pitchFamily="49" charset="-122"/>
              </a:rPr>
              <a:t>      本报告不构成个人投资建议，也没有考虑到个别客户特殊的投资目标、财政状况或需要。</a:t>
            </a:r>
            <a:endParaRPr lang="en-US" altLang="zh-CN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/>
            </a:r>
            <a:br>
              <a:rPr lang="zh-CN" altLang="en-US" dirty="0">
                <a:ea typeface="楷体" pitchFamily="49" charset="-122"/>
              </a:rPr>
            </a:br>
            <a:r>
              <a:rPr lang="zh-CN" altLang="en-US" dirty="0">
                <a:ea typeface="楷体" pitchFamily="49" charset="-122"/>
              </a:rPr>
              <a:t>       客户应考虑本报告中的任何意见或建议是否符合其特定情况。未经信达期货有限公司授权许可，任何引用、转载以及向第三方传播本报告的行为均可能承担法律责任。</a:t>
            </a:r>
            <a:endParaRPr lang="en-US" altLang="zh-CN" dirty="0">
              <a:ea typeface="楷体" pitchFamily="49" charset="-122"/>
            </a:endParaRPr>
          </a:p>
          <a:p>
            <a:r>
              <a:rPr lang="zh-CN" altLang="en-US" dirty="0">
                <a:ea typeface="楷体" pitchFamily="49" charset="-122"/>
              </a:rPr>
              <a:t/>
            </a:r>
            <a:br>
              <a:rPr lang="zh-CN" altLang="en-US" dirty="0">
                <a:ea typeface="楷体" pitchFamily="49" charset="-122"/>
              </a:rPr>
            </a:br>
            <a:r>
              <a:rPr lang="zh-CN" altLang="en-US" dirty="0">
                <a:ea typeface="楷体" pitchFamily="49" charset="-122"/>
              </a:rPr>
              <a:t>       期市有风险，入市需谨慎。</a:t>
            </a:r>
            <a:br>
              <a:rPr lang="zh-CN" altLang="en-US" dirty="0">
                <a:ea typeface="楷体" pitchFamily="49" charset="-122"/>
              </a:rPr>
            </a:br>
            <a:endParaRPr lang="zh-CN" altLang="en-US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E:\平面设计\品牌形象\ppt\20130715稿3\封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E:\平面设计\品牌形象\ppt\20120910\ppt模板尾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6198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1357313" y="2786063"/>
            <a:ext cx="5643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Calibri" panose="020F0502020204030204" pitchFamily="34" charset="0"/>
                <a:ea typeface="楷体" pitchFamily="49" charset="-122"/>
              </a:rPr>
              <a:t>谢 谢</a:t>
            </a:r>
            <a:r>
              <a:rPr lang="en-US" altLang="zh-CN" sz="4800" b="1" dirty="0">
                <a:latin typeface="Calibri" panose="020F0502020204030204" pitchFamily="34" charset="0"/>
                <a:ea typeface="微软雅黑" panose="020B0503020204020204" pitchFamily="34" charset="-122"/>
              </a:rPr>
              <a:t>   </a:t>
            </a:r>
            <a:r>
              <a:rPr lang="en-US" altLang="zh-CN" sz="4000" b="1" dirty="0">
                <a:latin typeface="Calibri" panose="020F0502020204030204" pitchFamily="34" charset="0"/>
                <a:ea typeface="微软雅黑" panose="020B0503020204020204" pitchFamily="34" charset="-122"/>
              </a:rPr>
              <a:t>         </a:t>
            </a:r>
            <a:endParaRPr lang="zh-CN" altLang="en-US" sz="4000" b="1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A1836C-91E3-411C-A3CA-E7F65643941B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1" hangingPunct="1"/>
              <a:t>21</a:t>
            </a:fld>
            <a:endParaRPr lang="zh-CN" altLang="en-US">
              <a:solidFill>
                <a:srgbClr val="8989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2" name="Rectangle 3"/>
          <p:cNvSpPr txBox="1">
            <a:spLocks noChangeArrowheads="1"/>
          </p:cNvSpPr>
          <p:nvPr/>
        </p:nvSpPr>
        <p:spPr bwMode="auto">
          <a:xfrm>
            <a:off x="611188" y="5589588"/>
            <a:ext cx="6192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地址：杭州市文晖路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108</a:t>
            </a:r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号浙江出版物资大厦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1125</a:t>
            </a:r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室、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1127</a:t>
            </a:r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室、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12</a:t>
            </a:r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楼和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16</a:t>
            </a:r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楼</a:t>
            </a:r>
            <a:endParaRPr lang="en-US" altLang="zh-CN" sz="1200" dirty="0">
              <a:latin typeface="Calibri" panose="020F0502020204030204" pitchFamily="34" charset="0"/>
              <a:ea typeface="楷体" pitchFamily="49" charset="-122"/>
            </a:endParaRPr>
          </a:p>
          <a:p>
            <a:pPr eaLnBrk="1" hangingPunct="1"/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邮编：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310004</a:t>
            </a:r>
          </a:p>
          <a:p>
            <a:pPr eaLnBrk="1" hangingPunct="1"/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电话：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0571-28132639</a:t>
            </a:r>
          </a:p>
          <a:p>
            <a:pPr eaLnBrk="1" hangingPunct="1"/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传真：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0571-28132689</a:t>
            </a:r>
          </a:p>
          <a:p>
            <a:pPr eaLnBrk="1" hangingPunct="1"/>
            <a:r>
              <a:rPr lang="zh-CN" altLang="en-US" sz="1200" dirty="0">
                <a:latin typeface="Calibri" panose="020F0502020204030204" pitchFamily="34" charset="0"/>
                <a:ea typeface="楷体" pitchFamily="49" charset="-122"/>
              </a:rPr>
              <a:t>网址：</a:t>
            </a:r>
            <a:r>
              <a:rPr lang="en-US" altLang="zh-CN" sz="1200" dirty="0">
                <a:latin typeface="Calibri" panose="020F0502020204030204" pitchFamily="34" charset="0"/>
                <a:ea typeface="楷体" pitchFamily="49" charset="-122"/>
              </a:rPr>
              <a:t>www.cindaqh.com</a:t>
            </a:r>
            <a:endParaRPr lang="zh-CN" altLang="en-US" sz="1200" dirty="0">
              <a:latin typeface="Calibri" panose="020F0502020204030204" pitchFamily="34" charset="0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208535" y="1926481"/>
            <a:ext cx="5531817" cy="2146190"/>
            <a:chOff x="1192213" y="2071688"/>
            <a:chExt cx="4675187" cy="2146190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1204913" y="2071688"/>
              <a:ext cx="601662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</a:t>
              </a:r>
              <a:r>
                <a:rPr lang="en-US" altLang="zh-CN" b="1">
                  <a:solidFill>
                    <a:schemeClr val="bg1"/>
                  </a:solidFill>
                  <a:ea typeface="楷体" pitchFamily="49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ea typeface="楷体" pitchFamily="49" charset="-122"/>
              </a:endParaRPr>
            </a:p>
          </p:txBody>
        </p:sp>
        <p:sp>
          <p:nvSpPr>
            <p:cNvPr id="4" name="矩形 2"/>
            <p:cNvSpPr>
              <a:spLocks noChangeArrowheads="1"/>
            </p:cNvSpPr>
            <p:nvPr/>
          </p:nvSpPr>
          <p:spPr bwMode="auto">
            <a:xfrm>
              <a:off x="2017713" y="2071688"/>
              <a:ext cx="3849687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楷体" pitchFamily="49" charset="-122"/>
                </a:rPr>
                <a:t>套利的定义和分类</a:t>
              </a:r>
              <a:endParaRPr lang="zh-CN" altLang="en-US" sz="2400" b="1" dirty="0">
                <a:solidFill>
                  <a:schemeClr val="bg1"/>
                </a:solidFill>
                <a:ea typeface="楷体" pitchFamily="49" charset="-122"/>
              </a:endParaRPr>
            </a:p>
          </p:txBody>
        </p:sp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1192213" y="2924175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2</a:t>
              </a:r>
              <a:endParaRPr lang="zh-CN" altLang="en-US" b="1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1997075" y="2924175"/>
              <a:ext cx="3870325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楷体" pitchFamily="49" charset="-122"/>
                </a:rPr>
                <a:t>黑色系重点套利策略解析</a:t>
              </a:r>
              <a:endParaRPr lang="zh-CN" altLang="en-US" sz="2400" b="1" dirty="0">
                <a:solidFill>
                  <a:schemeClr val="bg1"/>
                </a:solidFill>
                <a:ea typeface="楷体" pitchFamily="49" charset="-122"/>
              </a:endParaRPr>
            </a:p>
          </p:txBody>
        </p:sp>
        <p:sp>
          <p:nvSpPr>
            <p:cNvPr id="7" name="矩形 1"/>
            <p:cNvSpPr>
              <a:spLocks noChangeArrowheads="1"/>
            </p:cNvSpPr>
            <p:nvPr/>
          </p:nvSpPr>
          <p:spPr bwMode="auto">
            <a:xfrm>
              <a:off x="1204913" y="3805128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  3</a:t>
              </a:r>
              <a:endParaRPr lang="zh-CN" altLang="en-US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1997075" y="3805128"/>
              <a:ext cx="3870325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楷体" pitchFamily="49" charset="-122"/>
                </a:rPr>
                <a:t>讨论：一个完整套利策略的指定</a:t>
              </a:r>
              <a:endParaRPr lang="zh-CN" altLang="en-US" sz="2400" b="1" dirty="0">
                <a:solidFill>
                  <a:schemeClr val="bg1"/>
                </a:solidFill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87182" y="0"/>
            <a:ext cx="7416825" cy="52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defRPr sz="2800" b="1">
                <a:latin typeface="+mj-lt"/>
                <a:ea typeface="楷体" pitchFamily="49" charset="-122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2pPr>
            <a:lvl3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3pPr>
            <a:lvl4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4pPr>
            <a:lvl5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 smtClean="0"/>
              <a:t>商品期货套利定义与分类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7802" y="908720"/>
            <a:ext cx="80648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ea typeface="楷体" pitchFamily="49" charset="-122"/>
              </a:rPr>
              <a:t>     套利（</a:t>
            </a:r>
            <a:r>
              <a:rPr lang="en-US" altLang="zh-CN" sz="2000" dirty="0">
                <a:ea typeface="楷体" pitchFamily="49" charset="-122"/>
              </a:rPr>
              <a:t> arbitrage </a:t>
            </a:r>
            <a:r>
              <a:rPr lang="zh-CN" altLang="en-US" sz="2000" dirty="0" smtClean="0">
                <a:ea typeface="楷体" pitchFamily="49" charset="-122"/>
              </a:rPr>
              <a:t>），是</a:t>
            </a:r>
            <a:r>
              <a:rPr lang="zh-CN" altLang="en-US" sz="2000" dirty="0">
                <a:ea typeface="楷体" pitchFamily="49" charset="-122"/>
              </a:rPr>
              <a:t>指利用相关市场或相关电子合同之间的价差变化，在相关市场或相关电子合同上进行交易方向相反的交易，以期望价差发生变化而获利的交易行为</a:t>
            </a:r>
            <a:r>
              <a:rPr lang="zh-CN" altLang="en-US" sz="2000" dirty="0" smtClean="0">
                <a:ea typeface="楷体" pitchFamily="49" charset="-122"/>
              </a:rPr>
              <a:t>。</a:t>
            </a:r>
            <a:endParaRPr lang="en-US" altLang="zh-CN" sz="2000" dirty="0" smtClean="0">
              <a:ea typeface="楷体" pitchFamily="49" charset="-122"/>
            </a:endParaRPr>
          </a:p>
          <a:p>
            <a:endParaRPr lang="en-US" altLang="zh-CN" sz="2000" dirty="0" smtClean="0">
              <a:ea typeface="楷体" pitchFamily="49" charset="-122"/>
            </a:endParaRPr>
          </a:p>
          <a:p>
            <a:r>
              <a:rPr lang="en-US" altLang="zh-CN" dirty="0">
                <a:ea typeface="楷体" pitchFamily="49" charset="-122"/>
              </a:rPr>
              <a:t> </a:t>
            </a:r>
            <a:r>
              <a:rPr lang="en-US" altLang="zh-CN" dirty="0" smtClean="0">
                <a:ea typeface="楷体" pitchFamily="49" charset="-122"/>
              </a:rPr>
              <a:t>   </a:t>
            </a:r>
            <a:r>
              <a:rPr lang="zh-CN" altLang="en-US" sz="2000" dirty="0" smtClean="0">
                <a:ea typeface="楷体" pitchFamily="49" charset="-122"/>
              </a:rPr>
              <a:t>交易</a:t>
            </a:r>
            <a:r>
              <a:rPr lang="zh-CN" altLang="en-US" sz="2000" dirty="0">
                <a:ea typeface="楷体" pitchFamily="49" charset="-122"/>
              </a:rPr>
              <a:t>模式分为</a:t>
            </a:r>
            <a:r>
              <a:rPr lang="en-US" altLang="zh-CN" sz="2000" dirty="0">
                <a:ea typeface="楷体" pitchFamily="49" charset="-122"/>
              </a:rPr>
              <a:t>4</a:t>
            </a:r>
            <a:r>
              <a:rPr lang="zh-CN" altLang="en-US" sz="2000" dirty="0">
                <a:ea typeface="楷体" pitchFamily="49" charset="-122"/>
              </a:rPr>
              <a:t>大类：股指期货套利、</a:t>
            </a:r>
            <a:r>
              <a:rPr lang="zh-CN" altLang="en-US" sz="2000" b="1" dirty="0">
                <a:ea typeface="楷体" pitchFamily="49" charset="-122"/>
              </a:rPr>
              <a:t>商品期货套利</a:t>
            </a:r>
            <a:r>
              <a:rPr lang="zh-CN" altLang="en-US" dirty="0">
                <a:ea typeface="楷体" pitchFamily="49" charset="-122"/>
              </a:rPr>
              <a:t>、</a:t>
            </a:r>
            <a:r>
              <a:rPr lang="zh-CN" altLang="en-US" sz="2000" dirty="0">
                <a:ea typeface="楷体" pitchFamily="49" charset="-122"/>
              </a:rPr>
              <a:t>统计和期权套利。</a:t>
            </a:r>
            <a:endParaRPr lang="en-US" altLang="zh-CN" sz="2000" dirty="0">
              <a:ea typeface="楷体" pitchFamily="49" charset="-122"/>
            </a:endParaRPr>
          </a:p>
          <a:p>
            <a:r>
              <a:rPr lang="en-US" altLang="zh-CN" dirty="0">
                <a:ea typeface="楷体" pitchFamily="49" charset="-122"/>
              </a:rPr>
              <a:t> </a:t>
            </a:r>
            <a:r>
              <a:rPr lang="en-US" altLang="zh-CN" dirty="0" smtClean="0">
                <a:ea typeface="楷体" pitchFamily="49" charset="-122"/>
              </a:rPr>
              <a:t>     </a:t>
            </a:r>
            <a:endParaRPr lang="en-US" altLang="zh-CN" dirty="0">
              <a:ea typeface="楷体" pitchFamily="49" charset="-122"/>
            </a:endParaRPr>
          </a:p>
          <a:p>
            <a:r>
              <a:rPr lang="zh-CN" altLang="en-US" dirty="0" smtClean="0"/>
              <a:t>    </a:t>
            </a:r>
            <a:r>
              <a:rPr lang="zh-CN" altLang="en-US" sz="2000" dirty="0">
                <a:ea typeface="楷体" pitchFamily="49" charset="-122"/>
              </a:rPr>
              <a:t>商品期货套利是其中一种，商品期货套利模式可分为：期现套利、</a:t>
            </a:r>
            <a:r>
              <a:rPr lang="zh-CN" altLang="en-US" sz="2400" b="1" dirty="0">
                <a:solidFill>
                  <a:srgbClr val="C00000"/>
                </a:solidFill>
                <a:ea typeface="楷体" pitchFamily="49" charset="-122"/>
              </a:rPr>
              <a:t>跨期套利</a:t>
            </a:r>
            <a:r>
              <a:rPr lang="zh-CN" altLang="en-US" sz="2000" dirty="0">
                <a:ea typeface="楷体" pitchFamily="49" charset="-122"/>
              </a:rPr>
              <a:t>、跨市场套利和</a:t>
            </a:r>
            <a:r>
              <a:rPr lang="zh-CN" altLang="en-US" sz="2400" b="1" dirty="0">
                <a:solidFill>
                  <a:srgbClr val="C00000"/>
                </a:solidFill>
                <a:ea typeface="楷体" pitchFamily="49" charset="-122"/>
              </a:rPr>
              <a:t>跨品种套利</a:t>
            </a:r>
            <a:r>
              <a:rPr lang="zh-CN" altLang="en-US" sz="2000" dirty="0" smtClean="0">
                <a:ea typeface="楷体" pitchFamily="49" charset="-122"/>
              </a:rPr>
              <a:t>。</a:t>
            </a:r>
            <a:endParaRPr lang="en-US" altLang="zh-CN" sz="2000" dirty="0" smtClean="0">
              <a:ea typeface="楷体" pitchFamily="49" charset="-122"/>
            </a:endParaRPr>
          </a:p>
          <a:p>
            <a:r>
              <a:rPr lang="en-US" altLang="zh-CN" sz="2000" dirty="0">
                <a:ea typeface="楷体" pitchFamily="49" charset="-122"/>
              </a:rPr>
              <a:t> </a:t>
            </a:r>
            <a:r>
              <a:rPr lang="en-US" altLang="zh-CN" sz="2000" dirty="0" smtClean="0">
                <a:ea typeface="楷体" pitchFamily="49" charset="-122"/>
              </a:rPr>
              <a:t>  </a:t>
            </a:r>
          </a:p>
          <a:p>
            <a:r>
              <a:rPr lang="en-US" altLang="zh-CN" sz="2000" dirty="0">
                <a:ea typeface="楷体" pitchFamily="49" charset="-122"/>
              </a:rPr>
              <a:t> </a:t>
            </a:r>
            <a:r>
              <a:rPr lang="en-US" altLang="zh-CN" sz="2000" dirty="0" smtClean="0">
                <a:ea typeface="楷体" pitchFamily="49" charset="-122"/>
              </a:rPr>
              <a:t>    </a:t>
            </a:r>
            <a:r>
              <a:rPr lang="zh-CN" altLang="en-US" sz="2000" dirty="0" smtClean="0">
                <a:ea typeface="楷体" pitchFamily="49" charset="-122"/>
              </a:rPr>
              <a:t>更广泛的对冲套利还包括：季节性策略、事件性策略、利润扩大</a:t>
            </a:r>
            <a:r>
              <a:rPr lang="en-US" altLang="zh-CN" sz="2000" dirty="0" smtClean="0">
                <a:ea typeface="楷体" pitchFamily="49" charset="-122"/>
              </a:rPr>
              <a:t>/</a:t>
            </a:r>
            <a:r>
              <a:rPr lang="zh-CN" altLang="en-US" sz="2000" dirty="0" smtClean="0">
                <a:ea typeface="楷体" pitchFamily="49" charset="-122"/>
              </a:rPr>
              <a:t>收缩策略、产业链品种强弱策略等。</a:t>
            </a:r>
            <a:endParaRPr lang="en-US" altLang="zh-CN" sz="2000" dirty="0" smtClean="0">
              <a:ea typeface="楷体" pitchFamily="49" charset="-122"/>
            </a:endParaRPr>
          </a:p>
          <a:p>
            <a:endParaRPr lang="en-US" altLang="zh-CN" sz="2000" dirty="0">
              <a:ea typeface="楷体" pitchFamily="49" charset="-122"/>
            </a:endParaRPr>
          </a:p>
          <a:p>
            <a:r>
              <a:rPr lang="zh-CN" altLang="en-US" sz="2000" dirty="0" smtClean="0">
                <a:ea typeface="楷体" pitchFamily="49" charset="-122"/>
              </a:rPr>
              <a:t>      一个完整的套利策略应考虑：出入场点、配比、策略周期、止盈及止损计划和仓位布置等。</a:t>
            </a:r>
            <a:endParaRPr lang="en-US" altLang="zh-CN" sz="2000" dirty="0" smtClean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9588" y="771525"/>
            <a:ext cx="8251825" cy="5111750"/>
            <a:chOff x="539750" y="1125538"/>
            <a:chExt cx="8251825" cy="5111750"/>
          </a:xfrm>
        </p:grpSpPr>
        <p:sp>
          <p:nvSpPr>
            <p:cNvPr id="4" name="TextBox 3"/>
            <p:cNvSpPr txBox="1"/>
            <p:nvPr/>
          </p:nvSpPr>
          <p:spPr>
            <a:xfrm>
              <a:off x="2555875" y="1998663"/>
              <a:ext cx="1223963" cy="368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楷体" pitchFamily="49" charset="-122"/>
                </a:rPr>
                <a:t>铁矿石</a:t>
              </a:r>
            </a:p>
          </p:txBody>
        </p: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2555875" y="3582988"/>
              <a:ext cx="1223963" cy="3683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ea typeface="楷体" pitchFamily="49" charset="-122"/>
                </a:rPr>
                <a:t>焦炭</a:t>
              </a:r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6372225" y="4446588"/>
              <a:ext cx="1223963" cy="36988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ea typeface="楷体" pitchFamily="49" charset="-122"/>
                </a:rPr>
                <a:t>造船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500563" y="2781300"/>
              <a:ext cx="1223962" cy="3683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ea typeface="楷体" pitchFamily="49" charset="-122"/>
                </a:rPr>
                <a:t>钢铁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72225" y="1125538"/>
              <a:ext cx="1223963" cy="368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楷体" pitchFamily="49" charset="-122"/>
                </a:rPr>
                <a:t>建筑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2225" y="1782763"/>
              <a:ext cx="1223963" cy="368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楷体" pitchFamily="49" charset="-122"/>
                </a:rPr>
                <a:t>机械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39750" y="3582988"/>
              <a:ext cx="1223963" cy="3683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ea typeface="楷体" pitchFamily="49" charset="-122"/>
                </a:rPr>
                <a:t>焦煤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2225" y="2430463"/>
              <a:ext cx="1223963" cy="3683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楷体" pitchFamily="49" charset="-122"/>
                </a:rPr>
                <a:t>汽车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372225" y="3078163"/>
              <a:ext cx="1223963" cy="3698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ea typeface="楷体" pitchFamily="49" charset="-122"/>
                </a:rPr>
                <a:t>交通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2225" y="3725863"/>
              <a:ext cx="1223963" cy="369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a typeface="楷体" pitchFamily="49" charset="-122"/>
                </a:rPr>
                <a:t>能源</a:t>
              </a:r>
            </a:p>
          </p:txBody>
        </p:sp>
        <p:cxnSp>
          <p:nvCxnSpPr>
            <p:cNvPr id="14" name="直接箭头连接符 13"/>
            <p:cNvCxnSpPr>
              <a:stCxn id="10" idx="3"/>
              <a:endCxn id="5" idx="1"/>
            </p:cNvCxnSpPr>
            <p:nvPr/>
          </p:nvCxnSpPr>
          <p:spPr>
            <a:xfrm>
              <a:off x="1763713" y="3767138"/>
              <a:ext cx="792162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4" idx="3"/>
              <a:endCxn id="5" idx="3"/>
            </p:cNvCxnSpPr>
            <p:nvPr/>
          </p:nvCxnSpPr>
          <p:spPr>
            <a:xfrm>
              <a:off x="3779838" y="2182813"/>
              <a:ext cx="12700" cy="1584325"/>
            </a:xfrm>
            <a:prstGeom prst="bentConnector3">
              <a:avLst>
                <a:gd name="adj1" fmla="val 1800000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8" idx="1"/>
              <a:endCxn id="36" idx="1"/>
            </p:cNvCxnSpPr>
            <p:nvPr/>
          </p:nvCxnSpPr>
          <p:spPr>
            <a:xfrm rot="10800000" flipH="1" flipV="1">
              <a:off x="6372225" y="1309688"/>
              <a:ext cx="3175" cy="4006850"/>
            </a:xfrm>
            <a:prstGeom prst="bentConnector3">
              <a:avLst>
                <a:gd name="adj1" fmla="val -7094972"/>
              </a:avLst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3995738" y="2997200"/>
              <a:ext cx="504825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156325" y="1989138"/>
              <a:ext cx="2159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156325" y="2636838"/>
              <a:ext cx="2159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156325" y="3933825"/>
              <a:ext cx="2159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56325" y="3284538"/>
              <a:ext cx="2159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5724525" y="2997200"/>
              <a:ext cx="431800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31913" y="4519613"/>
              <a:ext cx="1223962" cy="369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a typeface="楷体" pitchFamily="49" charset="-122"/>
                </a:defRPr>
              </a:lvl1pPr>
            </a:lstStyle>
            <a:p>
              <a:r>
                <a:rPr lang="zh-CN" altLang="en-US" dirty="0"/>
                <a:t>铁矿石</a:t>
              </a:r>
            </a:p>
          </p:txBody>
        </p:sp>
        <p:sp>
          <p:nvSpPr>
            <p:cNvPr id="24" name="TextBox 29"/>
            <p:cNvSpPr txBox="1">
              <a:spLocks noChangeArrowheads="1"/>
            </p:cNvSpPr>
            <p:nvPr/>
          </p:nvSpPr>
          <p:spPr bwMode="auto">
            <a:xfrm>
              <a:off x="4140200" y="4519613"/>
              <a:ext cx="1223963" cy="369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defRPr b="1">
                  <a:ea typeface="楷体" pitchFamily="49" charset="-122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/>
                <a:t>螺纹钢</a:t>
              </a:r>
            </a:p>
          </p:txBody>
        </p:sp>
        <p:sp>
          <p:nvSpPr>
            <p:cNvPr id="25" name="TextBox 33"/>
            <p:cNvSpPr txBox="1">
              <a:spLocks noChangeArrowheads="1"/>
            </p:cNvSpPr>
            <p:nvPr/>
          </p:nvSpPr>
          <p:spPr bwMode="auto">
            <a:xfrm>
              <a:off x="4140200" y="5743575"/>
              <a:ext cx="1223963" cy="36988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defRPr b="1">
                  <a:ea typeface="楷体" pitchFamily="49" charset="-122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/>
                <a:t>焦炭</a:t>
              </a:r>
            </a:p>
          </p:txBody>
        </p:sp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1331913" y="5743575"/>
              <a:ext cx="1223962" cy="3698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 eaLnBrk="1" hangingPunct="1">
                <a:defRPr b="1">
                  <a:ea typeface="楷体" pitchFamily="49" charset="-122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/>
                <a:t>焦煤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2555875" y="5961063"/>
              <a:ext cx="1584325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2"/>
            <p:cNvSpPr txBox="1">
              <a:spLocks noChangeArrowheads="1"/>
            </p:cNvSpPr>
            <p:nvPr/>
          </p:nvSpPr>
          <p:spPr bwMode="auto">
            <a:xfrm>
              <a:off x="2627313" y="5961063"/>
              <a:ext cx="1296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latin typeface="楷体" pitchFamily="49" charset="-122"/>
                  <a:ea typeface="楷体" pitchFamily="49" charset="-122"/>
                </a:rPr>
                <a:t>焦煤与焦炭套利</a:t>
              </a: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2555875" y="4735513"/>
              <a:ext cx="1584325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4"/>
            <p:cNvSpPr txBox="1">
              <a:spLocks noChangeArrowheads="1"/>
            </p:cNvSpPr>
            <p:nvPr/>
          </p:nvSpPr>
          <p:spPr bwMode="auto">
            <a:xfrm>
              <a:off x="2587625" y="4527550"/>
              <a:ext cx="4464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ea typeface="楷体" pitchFamily="49" charset="-122"/>
                </a:rPr>
                <a:t>铁矿石与螺纹钢套利</a:t>
              </a:r>
            </a:p>
          </p:txBody>
        </p:sp>
        <p:cxnSp>
          <p:nvCxnSpPr>
            <p:cNvPr id="31" name="直接箭头连接符 30"/>
            <p:cNvCxnSpPr>
              <a:stCxn id="25" idx="0"/>
              <a:endCxn id="24" idx="2"/>
            </p:cNvCxnSpPr>
            <p:nvPr/>
          </p:nvCxnSpPr>
          <p:spPr>
            <a:xfrm flipV="1">
              <a:off x="4751388" y="4889500"/>
              <a:ext cx="0" cy="854075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7"/>
            <p:cNvSpPr txBox="1">
              <a:spLocks noChangeArrowheads="1"/>
            </p:cNvSpPr>
            <p:nvPr/>
          </p:nvSpPr>
          <p:spPr bwMode="auto">
            <a:xfrm>
              <a:off x="4716463" y="5168900"/>
              <a:ext cx="14398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latin typeface="楷体" pitchFamily="49" charset="-122"/>
                  <a:ea typeface="楷体" pitchFamily="49" charset="-122"/>
                </a:rPr>
                <a:t>焦炭与螺纹钢套利</a:t>
              </a:r>
            </a:p>
          </p:txBody>
        </p:sp>
        <p:sp>
          <p:nvSpPr>
            <p:cNvPr id="33" name="TextBox 1"/>
            <p:cNvSpPr txBox="1">
              <a:spLocks noChangeArrowheads="1"/>
            </p:cNvSpPr>
            <p:nvPr/>
          </p:nvSpPr>
          <p:spPr bwMode="auto">
            <a:xfrm>
              <a:off x="3314700" y="246062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楷体" pitchFamily="49" charset="-122"/>
                </a:rPr>
                <a:t>1.6</a:t>
              </a:r>
              <a:endParaRPr lang="zh-CN" altLang="en-US" dirty="0">
                <a:ea typeface="楷体" pitchFamily="49" charset="-122"/>
              </a:endParaRPr>
            </a:p>
          </p:txBody>
        </p:sp>
        <p:sp>
          <p:nvSpPr>
            <p:cNvPr id="34" name="TextBox 32"/>
            <p:cNvSpPr txBox="1">
              <a:spLocks noChangeArrowheads="1"/>
            </p:cNvSpPr>
            <p:nvPr/>
          </p:nvSpPr>
          <p:spPr bwMode="auto">
            <a:xfrm>
              <a:off x="2916238" y="3190875"/>
              <a:ext cx="1022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dirty="0"/>
                <a:t>0.5-0.55</a:t>
              </a:r>
              <a:endParaRPr lang="zh-CN" altLang="en-US" dirty="0"/>
            </a:p>
          </p:txBody>
        </p:sp>
        <p:sp>
          <p:nvSpPr>
            <p:cNvPr id="35" name="TextBox 33"/>
            <p:cNvSpPr txBox="1">
              <a:spLocks noChangeArrowheads="1"/>
            </p:cNvSpPr>
            <p:nvPr/>
          </p:nvSpPr>
          <p:spPr bwMode="auto">
            <a:xfrm>
              <a:off x="1774825" y="3284538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defRPr>
                  <a:ea typeface="楷体" pitchFamily="49" charset="-122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1.32</a:t>
              </a:r>
              <a:endParaRPr lang="zh-CN" altLang="en-US" dirty="0"/>
            </a:p>
          </p:txBody>
        </p: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6375400" y="5130800"/>
              <a:ext cx="1223963" cy="369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b="1" dirty="0">
                  <a:ea typeface="楷体" pitchFamily="49" charset="-122"/>
                </a:rPr>
                <a:t>家电</a:t>
              </a:r>
              <a:endParaRPr lang="zh-CN" altLang="en-US" b="1" dirty="0" smtClean="0">
                <a:ea typeface="楷体" pitchFamily="49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156325" y="4630738"/>
              <a:ext cx="2159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"/>
            <p:cNvSpPr txBox="1">
              <a:spLocks noChangeArrowheads="1"/>
            </p:cNvSpPr>
            <p:nvPr/>
          </p:nvSpPr>
          <p:spPr bwMode="auto">
            <a:xfrm>
              <a:off x="7812088" y="1168400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52%</a:t>
              </a:r>
              <a:endParaRPr lang="zh-CN" altLang="en-US"/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7826375" y="1814513"/>
              <a:ext cx="8651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19%</a:t>
              </a:r>
              <a:endParaRPr lang="zh-CN" altLang="en-US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7891463" y="2413000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6.6%</a:t>
              </a:r>
              <a:endParaRPr lang="zh-CN" altLang="en-US"/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7891463" y="4473575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2%</a:t>
              </a:r>
              <a:endParaRPr lang="zh-CN" altLang="en-US"/>
            </a:p>
          </p:txBody>
        </p:sp>
        <p:sp>
          <p:nvSpPr>
            <p:cNvPr id="42" name="TextBox 40"/>
            <p:cNvSpPr txBox="1">
              <a:spLocks noChangeArrowheads="1"/>
            </p:cNvSpPr>
            <p:nvPr/>
          </p:nvSpPr>
          <p:spPr bwMode="auto">
            <a:xfrm>
              <a:off x="7927975" y="3128963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4%</a:t>
              </a:r>
              <a:endParaRPr lang="zh-CN" altLang="en-US"/>
            </a:p>
          </p:txBody>
        </p:sp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7927975" y="5132388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1.5%</a:t>
              </a:r>
              <a:endParaRPr lang="zh-CN" altLang="en-US"/>
            </a:p>
          </p:txBody>
        </p:sp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7927975" y="3751263"/>
              <a:ext cx="863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4%</a:t>
              </a:r>
              <a:endParaRPr lang="zh-CN" altLang="en-US"/>
            </a:p>
          </p:txBody>
        </p:sp>
      </p:grp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387182" y="0"/>
            <a:ext cx="7416825" cy="52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defRPr sz="2800" b="1">
                <a:latin typeface="+mj-lt"/>
                <a:ea typeface="楷体" pitchFamily="49" charset="-122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2pPr>
            <a:lvl3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3pPr>
            <a:lvl4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4pPr>
            <a:lvl5pPr algn="ctr" eaLnBrk="0" hangingPunct="0">
              <a:defRPr sz="4400">
                <a:latin typeface="Calibri" pitchFamily="34" charset="0"/>
                <a:ea typeface="微软雅黑" pitchFamily="34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 smtClean="0"/>
              <a:t>黑色系品种之间的套利机会</a:t>
            </a:r>
            <a:endParaRPr lang="zh-CN" altLang="en-US" dirty="0"/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4110038" y="3353889"/>
            <a:ext cx="122396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b="1">
                <a:ea typeface="楷体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热卷</a:t>
            </a:r>
          </a:p>
        </p:txBody>
      </p:sp>
      <p:cxnSp>
        <p:nvCxnSpPr>
          <p:cNvPr id="48" name="直接箭头连接符 47"/>
          <p:cNvCxnSpPr>
            <a:stCxn id="24" idx="0"/>
            <a:endCxn id="46" idx="2"/>
          </p:cNvCxnSpPr>
          <p:nvPr/>
        </p:nvCxnSpPr>
        <p:spPr>
          <a:xfrm flipV="1">
            <a:off x="4722020" y="3723776"/>
            <a:ext cx="0" cy="441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208535" y="1926481"/>
            <a:ext cx="5531817" cy="2146190"/>
            <a:chOff x="1192213" y="2071688"/>
            <a:chExt cx="4675187" cy="2146190"/>
          </a:xfrm>
        </p:grpSpPr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1204913" y="2071688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1</a:t>
              </a:r>
              <a:endParaRPr lang="zh-CN" altLang="en-US" b="1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017713" y="2071688"/>
              <a:ext cx="3849687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a typeface="楷体" pitchFamily="49" charset="-122"/>
                </a:rPr>
                <a:t>套利的定义和分类</a:t>
              </a:r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1192213" y="2924175"/>
              <a:ext cx="601662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  2</a:t>
              </a:r>
              <a:endParaRPr lang="zh-CN" altLang="en-US" b="1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21" name="矩形 2"/>
            <p:cNvSpPr>
              <a:spLocks noChangeArrowheads="1"/>
            </p:cNvSpPr>
            <p:nvPr/>
          </p:nvSpPr>
          <p:spPr bwMode="auto">
            <a:xfrm>
              <a:off x="1997075" y="2924175"/>
              <a:ext cx="3870325" cy="4127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a typeface="楷体" pitchFamily="49" charset="-122"/>
                </a:rPr>
                <a:t>黑色系重点套利策略解析</a:t>
              </a: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1204913" y="3805128"/>
              <a:ext cx="601662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  3</a:t>
              </a:r>
              <a:endParaRPr lang="zh-CN" altLang="en-US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23" name="矩形 2"/>
            <p:cNvSpPr>
              <a:spLocks noChangeArrowheads="1"/>
            </p:cNvSpPr>
            <p:nvPr/>
          </p:nvSpPr>
          <p:spPr bwMode="auto">
            <a:xfrm>
              <a:off x="1997075" y="3805128"/>
              <a:ext cx="3870325" cy="412750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楷体" pitchFamily="49" charset="-122"/>
                </a:rPr>
                <a:t>讨论：一个完整套利策略的指定</a:t>
              </a:r>
              <a:endParaRPr lang="zh-CN" altLang="en-US" sz="2400" b="1" dirty="0">
                <a:solidFill>
                  <a:schemeClr val="bg1"/>
                </a:solidFill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25" name="Picture 1" descr="C:\Users\Administrator\AppData\Roaming\Tencent\Users\1950697560\QQ\WinTemp\RichOle\OUUCD9)S8{13BO7ASR_@}{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317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B78F51-F4DE-497E-89C7-F6C5B3573F25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1" hangingPunct="1"/>
              <a:t>8</a:t>
            </a:fld>
            <a:endParaRPr lang="zh-CN" altLang="en-US">
              <a:solidFill>
                <a:srgbClr val="8989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7544" y="14709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楷体" pitchFamily="49" charset="-122"/>
              </a:rPr>
              <a:t>影响跨期套利的一般性因素</a:t>
            </a:r>
            <a:endParaRPr lang="zh-CN" altLang="en-US" sz="2800" b="1" dirty="0">
              <a:ea typeface="楷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81512" y="1162905"/>
            <a:ext cx="5328933" cy="4391075"/>
            <a:chOff x="2181512" y="1162905"/>
            <a:chExt cx="5400941" cy="4391075"/>
          </a:xfrm>
        </p:grpSpPr>
        <p:sp>
          <p:nvSpPr>
            <p:cNvPr id="7" name="流程图: 联系 6"/>
            <p:cNvSpPr/>
            <p:nvPr/>
          </p:nvSpPr>
          <p:spPr>
            <a:xfrm>
              <a:off x="3059832" y="2420888"/>
              <a:ext cx="3527922" cy="187220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跨</a:t>
              </a:r>
              <a:r>
                <a:rPr lang="zh-CN" altLang="en-US" sz="28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期套利的影响因素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流程图: 联系 7"/>
            <p:cNvSpPr/>
            <p:nvPr/>
          </p:nvSpPr>
          <p:spPr>
            <a:xfrm>
              <a:off x="4415766" y="1162905"/>
              <a:ext cx="1151658" cy="109701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绝对价位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流程图: 联系 9"/>
            <p:cNvSpPr/>
            <p:nvPr/>
          </p:nvSpPr>
          <p:spPr>
            <a:xfrm>
              <a:off x="2181512" y="1862826"/>
              <a:ext cx="1152128" cy="11161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升贴水结构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6430325" y="1831602"/>
              <a:ext cx="1152128" cy="11161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季节性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流程图: 联系 11"/>
            <p:cNvSpPr/>
            <p:nvPr/>
          </p:nvSpPr>
          <p:spPr>
            <a:xfrm>
              <a:off x="2181512" y="4077072"/>
              <a:ext cx="1152128" cy="11161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库存</a:t>
              </a:r>
              <a:endPara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背后的贸易商行为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4427984" y="4437856"/>
              <a:ext cx="1235947" cy="111612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移仓因素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6502333" y="3933056"/>
              <a:ext cx="1008112" cy="100811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交割因素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87E7-3C2A-4318-BE47-34898D3ACAAE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79558"/>
              </p:ext>
            </p:extLst>
          </p:nvPr>
        </p:nvGraphicFramePr>
        <p:xfrm>
          <a:off x="467544" y="620688"/>
          <a:ext cx="65527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14709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楷体" pitchFamily="49" charset="-122"/>
              </a:rPr>
              <a:t>跨期套利举例：螺纹</a:t>
            </a:r>
            <a:r>
              <a:rPr lang="en-US" altLang="zh-CN" sz="2800" b="1" dirty="0" smtClean="0">
                <a:ea typeface="楷体" pitchFamily="49" charset="-122"/>
              </a:rPr>
              <a:t>5-10</a:t>
            </a:r>
            <a:r>
              <a:rPr lang="zh-CN" altLang="en-US" sz="2800" b="1" dirty="0" smtClean="0">
                <a:ea typeface="楷体" pitchFamily="49" charset="-122"/>
              </a:rPr>
              <a:t>价差</a:t>
            </a:r>
            <a:endParaRPr lang="zh-CN" altLang="en-US" sz="2800" b="1" dirty="0">
              <a:ea typeface="楷体" pitchFamily="49" charset="-122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81195"/>
              </p:ext>
            </p:extLst>
          </p:nvPr>
        </p:nvGraphicFramePr>
        <p:xfrm>
          <a:off x="3635896" y="4221088"/>
          <a:ext cx="4791135" cy="239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4171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楷体" pitchFamily="49" charset="-122"/>
              </a:rPr>
              <a:t>思考：如何看待现在的</a:t>
            </a:r>
            <a:r>
              <a:rPr lang="en-US" altLang="zh-CN" dirty="0" smtClean="0">
                <a:ea typeface="楷体" pitchFamily="49" charset="-122"/>
              </a:rPr>
              <a:t>10-1</a:t>
            </a:r>
            <a:r>
              <a:rPr lang="zh-CN" altLang="en-US" dirty="0" smtClean="0">
                <a:ea typeface="楷体" pitchFamily="49" charset="-122"/>
              </a:rPr>
              <a:t>价差？</a:t>
            </a:r>
            <a:endParaRPr lang="zh-CN" altLang="en-US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2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动力煤营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19537</TotalTime>
  <Words>856</Words>
  <Application>Microsoft Office PowerPoint</Application>
  <PresentationFormat>全屏显示(4:3)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动力煤营销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</dc:creator>
  <cp:lastModifiedBy>Administrator</cp:lastModifiedBy>
  <cp:revision>1020</cp:revision>
  <dcterms:created xsi:type="dcterms:W3CDTF">2013-07-28T16:40:41Z</dcterms:created>
  <dcterms:modified xsi:type="dcterms:W3CDTF">2017-05-09T07:16:28Z</dcterms:modified>
</cp:coreProperties>
</file>